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4072" r:id="rId1"/>
  </p:sldMasterIdLst>
  <p:notesMasterIdLst>
    <p:notesMasterId r:id="rId23"/>
  </p:notesMasterIdLst>
  <p:handoutMasterIdLst>
    <p:handoutMasterId r:id="rId24"/>
  </p:handoutMasterIdLst>
  <p:sldIdLst>
    <p:sldId id="588" r:id="rId2"/>
    <p:sldId id="589" r:id="rId3"/>
    <p:sldId id="590" r:id="rId4"/>
    <p:sldId id="592" r:id="rId5"/>
    <p:sldId id="593" r:id="rId6"/>
    <p:sldId id="594" r:id="rId7"/>
    <p:sldId id="596" r:id="rId8"/>
    <p:sldId id="597" r:id="rId9"/>
    <p:sldId id="598" r:id="rId10"/>
    <p:sldId id="599" r:id="rId11"/>
    <p:sldId id="288" r:id="rId12"/>
    <p:sldId id="605" r:id="rId13"/>
    <p:sldId id="264" r:id="rId14"/>
    <p:sldId id="607" r:id="rId15"/>
    <p:sldId id="608" r:id="rId16"/>
    <p:sldId id="616" r:id="rId17"/>
    <p:sldId id="609" r:id="rId18"/>
    <p:sldId id="610" r:id="rId19"/>
    <p:sldId id="611" r:id="rId20"/>
    <p:sldId id="613" r:id="rId21"/>
    <p:sldId id="627" r:id="rId22"/>
  </p:sldIdLst>
  <p:sldSz cx="12192000" cy="9144000"/>
  <p:notesSz cx="6858000" cy="9296400"/>
  <p:embeddedFontLst>
    <p:embeddedFont>
      <p:font typeface="Calibri" panose="020F0502020204030204" pitchFamily="34" charset="0"/>
      <p:regular r:id="rId25"/>
      <p:bold r:id="rId26"/>
      <p:italic r:id="rId27"/>
      <p:boldItalic r:id="rId28"/>
    </p:embeddedFont>
    <p:embeddedFont>
      <p:font typeface="Calisto MT" panose="02040603050505030304" pitchFamily="18" charset="0"/>
      <p:regular r:id="rId29"/>
      <p:bold r:id="rId30"/>
      <p:italic r:id="rId31"/>
      <p:boldItalic r:id="rId32"/>
    </p:embeddedFont>
    <p:embeddedFont>
      <p:font typeface="Century Schoolbook" panose="02040604050505020304" pitchFamily="18" charset="0"/>
      <p:regular r:id="rId33"/>
      <p:bold r:id="rId34"/>
      <p:italic r:id="rId35"/>
      <p:boldItalic r:id="rId36"/>
    </p:embeddedFont>
    <p:embeddedFont>
      <p:font typeface="Garamond" panose="02020404030301010803" pitchFamily="18" charset="0"/>
      <p:regular r:id="rId37"/>
      <p:bold r:id="rId38"/>
      <p:italic r:id="rId39"/>
    </p:embeddedFont>
    <p:embeddedFont>
      <p:font typeface="Wingdings 2" panose="05020102010507070707" pitchFamily="18" charset="2"/>
      <p:regular r:id="rId40"/>
    </p:embeddedFont>
  </p:embeddedFontLst>
  <p:custDataLst>
    <p:tags r:id="rId41"/>
  </p:custDataLst>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504" userDrawn="1">
          <p15:clr>
            <a:srgbClr val="A4A3A4"/>
          </p15:clr>
        </p15:guide>
        <p15:guide id="2" pos="1195"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B1F65"/>
    <a:srgbClr val="D2DFEE"/>
    <a:srgbClr val="008000"/>
    <a:srgbClr val="00FFCC"/>
    <a:srgbClr val="FF7C80"/>
    <a:srgbClr val="FF5050"/>
    <a:srgbClr val="4D4D4D"/>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96357" autoAdjust="0"/>
  </p:normalViewPr>
  <p:slideViewPr>
    <p:cSldViewPr>
      <p:cViewPr varScale="1">
        <p:scale>
          <a:sx n="52" d="100"/>
          <a:sy n="52" d="100"/>
        </p:scale>
        <p:origin x="1374" y="72"/>
      </p:cViewPr>
      <p:guideLst>
        <p:guide orient="horz" pos="5504"/>
        <p:guide pos="1195"/>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0" d="100"/>
          <a:sy n="70" d="100"/>
        </p:scale>
        <p:origin x="-2208" y="-96"/>
      </p:cViewPr>
      <p:guideLst>
        <p:guide orient="horz" pos="2929"/>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A0EA22-1C5B-480B-9BB2-AF956F52327D}" type="doc">
      <dgm:prSet loTypeId="urn:microsoft.com/office/officeart/2005/8/layout/default" loCatId="list" qsTypeId="urn:microsoft.com/office/officeart/2005/8/quickstyle/simple2" qsCatId="simple" csTypeId="urn:microsoft.com/office/officeart/2005/8/colors/colorful5" csCatId="colorful" phldr="1"/>
      <dgm:spPr/>
      <dgm:t>
        <a:bodyPr/>
        <a:lstStyle/>
        <a:p>
          <a:endParaRPr lang="en-US"/>
        </a:p>
      </dgm:t>
    </dgm:pt>
    <dgm:pt modelId="{355E8251-413E-4E91-A970-2CECD7F2F8EA}">
      <dgm:prSet custT="1"/>
      <dgm:spPr/>
      <dgm:t>
        <a:bodyPr/>
        <a:lstStyle/>
        <a:p>
          <a:r>
            <a:rPr lang="en-US" sz="3600" b="1" dirty="0">
              <a:solidFill>
                <a:schemeClr val="tx1"/>
              </a:solidFill>
              <a:latin typeface="Calibri" panose="020F0502020204030204" pitchFamily="34" charset="0"/>
              <a:cs typeface="Calibri" panose="020F0502020204030204" pitchFamily="34" charset="0"/>
            </a:rPr>
            <a:t>“One person – one vote”                           (equal population)</a:t>
          </a:r>
          <a:endParaRPr lang="en-US" sz="3600" dirty="0">
            <a:solidFill>
              <a:schemeClr val="tx1"/>
            </a:solidFill>
            <a:latin typeface="Calibri" panose="020F0502020204030204" pitchFamily="34" charset="0"/>
            <a:cs typeface="Calibri" panose="020F0502020204030204" pitchFamily="34" charset="0"/>
          </a:endParaRPr>
        </a:p>
      </dgm:t>
    </dgm:pt>
    <dgm:pt modelId="{FB4B38B6-E674-4B04-AA23-E0AD4F525725}" type="parTrans" cxnId="{7764276F-AC31-4069-ACA6-31235BE9112F}">
      <dgm:prSet/>
      <dgm:spPr/>
      <dgm:t>
        <a:bodyPr/>
        <a:lstStyle/>
        <a:p>
          <a:endParaRPr lang="en-US" sz="2800"/>
        </a:p>
      </dgm:t>
    </dgm:pt>
    <dgm:pt modelId="{88857FDE-C497-451E-8D75-2B0A3C94CBC2}" type="sibTrans" cxnId="{7764276F-AC31-4069-ACA6-31235BE9112F}">
      <dgm:prSet/>
      <dgm:spPr/>
      <dgm:t>
        <a:bodyPr/>
        <a:lstStyle/>
        <a:p>
          <a:endParaRPr lang="en-US" sz="2800"/>
        </a:p>
      </dgm:t>
    </dgm:pt>
    <dgm:pt modelId="{A371FF59-D5B8-4332-9513-9AE04CA58DA6}">
      <dgm:prSet custT="1"/>
      <dgm:spPr/>
      <dgm:t>
        <a:bodyPr/>
        <a:lstStyle/>
        <a:p>
          <a:r>
            <a:rPr lang="en-US" sz="3600" b="1" dirty="0">
              <a:solidFill>
                <a:schemeClr val="tx1"/>
              </a:solidFill>
              <a:latin typeface="Calibri" panose="020F0502020204030204" pitchFamily="34" charset="0"/>
              <a:cs typeface="Calibri" panose="020F0502020204030204" pitchFamily="34" charset="0"/>
            </a:rPr>
            <a:t>Voting Rights Act § 2 (nondiscrimination)</a:t>
          </a:r>
          <a:endParaRPr lang="en-US" sz="3600" dirty="0">
            <a:solidFill>
              <a:schemeClr val="tx1"/>
            </a:solidFill>
            <a:latin typeface="Calibri" panose="020F0502020204030204" pitchFamily="34" charset="0"/>
            <a:cs typeface="Calibri" panose="020F0502020204030204" pitchFamily="34" charset="0"/>
          </a:endParaRPr>
        </a:p>
      </dgm:t>
    </dgm:pt>
    <dgm:pt modelId="{87DA62B3-28F8-41E4-8F66-78232C2BD400}" type="parTrans" cxnId="{B0CBB0B7-0954-4EE5-87C0-4FF0BF209CEC}">
      <dgm:prSet/>
      <dgm:spPr/>
      <dgm:t>
        <a:bodyPr/>
        <a:lstStyle/>
        <a:p>
          <a:endParaRPr lang="en-US" sz="2800"/>
        </a:p>
      </dgm:t>
    </dgm:pt>
    <dgm:pt modelId="{30E43F7C-3E90-42C2-B775-86E639904D29}" type="sibTrans" cxnId="{B0CBB0B7-0954-4EE5-87C0-4FF0BF209CEC}">
      <dgm:prSet/>
      <dgm:spPr/>
      <dgm:t>
        <a:bodyPr/>
        <a:lstStyle/>
        <a:p>
          <a:endParaRPr lang="en-US" sz="2800"/>
        </a:p>
      </dgm:t>
    </dgm:pt>
    <dgm:pt modelId="{AF6434DB-7C83-45FE-B641-0EC4B735E7B6}">
      <dgm:prSet custT="1"/>
      <dgm:spPr/>
      <dgm:t>
        <a:bodyPr/>
        <a:lstStyle/>
        <a:p>
          <a:r>
            <a:rPr lang="en-US" sz="3600" b="1" i="1" dirty="0">
              <a:solidFill>
                <a:schemeClr val="tx1"/>
              </a:solidFill>
              <a:latin typeface="Calibri" panose="020F0502020204030204" pitchFamily="34" charset="0"/>
              <a:cs typeface="Calibri" panose="020F0502020204030204" pitchFamily="34" charset="0"/>
            </a:rPr>
            <a:t>Shaw v. Reno</a:t>
          </a:r>
          <a:r>
            <a:rPr lang="en-US" sz="3600" b="1" dirty="0">
              <a:solidFill>
                <a:schemeClr val="tx1"/>
              </a:solidFill>
              <a:latin typeface="Calibri" panose="020F0502020204030204" pitchFamily="34" charset="0"/>
              <a:cs typeface="Calibri" panose="020F0502020204030204" pitchFamily="34" charset="0"/>
            </a:rPr>
            <a:t>                                   (limits use of race)</a:t>
          </a:r>
          <a:endParaRPr lang="en-US" sz="3600" dirty="0">
            <a:solidFill>
              <a:schemeClr val="tx1"/>
            </a:solidFill>
            <a:latin typeface="Calibri" panose="020F0502020204030204" pitchFamily="34" charset="0"/>
            <a:cs typeface="Calibri" panose="020F0502020204030204" pitchFamily="34" charset="0"/>
          </a:endParaRPr>
        </a:p>
      </dgm:t>
    </dgm:pt>
    <dgm:pt modelId="{74CDF473-3476-4B01-942E-E6E0308D9488}" type="parTrans" cxnId="{7A5A63E9-8BD0-4B79-8893-906BE7007607}">
      <dgm:prSet/>
      <dgm:spPr/>
      <dgm:t>
        <a:bodyPr/>
        <a:lstStyle/>
        <a:p>
          <a:endParaRPr lang="en-US" sz="2800"/>
        </a:p>
      </dgm:t>
    </dgm:pt>
    <dgm:pt modelId="{69E96264-8368-4ECA-A051-029A2F86A831}" type="sibTrans" cxnId="{7A5A63E9-8BD0-4B79-8893-906BE7007607}">
      <dgm:prSet/>
      <dgm:spPr/>
      <dgm:t>
        <a:bodyPr/>
        <a:lstStyle/>
        <a:p>
          <a:endParaRPr lang="en-US" sz="2800"/>
        </a:p>
      </dgm:t>
    </dgm:pt>
    <dgm:pt modelId="{03BB7C67-0079-4555-B8A0-9BA21039E8A7}" type="pres">
      <dgm:prSet presAssocID="{C7A0EA22-1C5B-480B-9BB2-AF956F52327D}" presName="diagram" presStyleCnt="0">
        <dgm:presLayoutVars>
          <dgm:dir/>
          <dgm:resizeHandles val="exact"/>
        </dgm:presLayoutVars>
      </dgm:prSet>
      <dgm:spPr/>
    </dgm:pt>
    <dgm:pt modelId="{5C880E07-7313-4852-9C6A-73131303F455}" type="pres">
      <dgm:prSet presAssocID="{355E8251-413E-4E91-A970-2CECD7F2F8EA}" presName="node" presStyleLbl="node1" presStyleIdx="0" presStyleCnt="3" custScaleX="116644" custLinFactNeighborX="56847" custLinFactNeighborY="-34009">
        <dgm:presLayoutVars>
          <dgm:bulletEnabled val="1"/>
        </dgm:presLayoutVars>
      </dgm:prSet>
      <dgm:spPr/>
    </dgm:pt>
    <dgm:pt modelId="{6BE04BEA-0336-4DC4-8F1A-ACA3DA3F9F28}" type="pres">
      <dgm:prSet presAssocID="{88857FDE-C497-451E-8D75-2B0A3C94CBC2}" presName="sibTrans" presStyleCnt="0"/>
      <dgm:spPr/>
    </dgm:pt>
    <dgm:pt modelId="{FA75EE0A-1537-44B1-96ED-EED21E4202C8}" type="pres">
      <dgm:prSet presAssocID="{A371FF59-D5B8-4332-9513-9AE04CA58DA6}" presName="node" presStyleLbl="node1" presStyleIdx="1" presStyleCnt="3" custScaleX="115059" custLinFactNeighborX="5238" custLinFactNeighborY="-50510">
        <dgm:presLayoutVars>
          <dgm:bulletEnabled val="1"/>
        </dgm:presLayoutVars>
      </dgm:prSet>
      <dgm:spPr/>
    </dgm:pt>
    <dgm:pt modelId="{FA0D618F-3939-4132-9C4A-2D41AA78448D}" type="pres">
      <dgm:prSet presAssocID="{30E43F7C-3E90-42C2-B775-86E639904D29}" presName="sibTrans" presStyleCnt="0"/>
      <dgm:spPr/>
    </dgm:pt>
    <dgm:pt modelId="{592435F6-0B04-4571-B64D-E6C34AA3A3DC}" type="pres">
      <dgm:prSet presAssocID="{AF6434DB-7C83-45FE-B641-0EC4B735E7B6}" presName="node" presStyleLbl="node1" presStyleIdx="2" presStyleCnt="3" custScaleX="113498" custLinFactNeighborX="-3749" custLinFactNeighborY="26148">
        <dgm:presLayoutVars>
          <dgm:bulletEnabled val="1"/>
        </dgm:presLayoutVars>
      </dgm:prSet>
      <dgm:spPr/>
    </dgm:pt>
  </dgm:ptLst>
  <dgm:cxnLst>
    <dgm:cxn modelId="{2318D561-2199-4F6F-B715-7BAC355A5095}" type="presOf" srcId="{A371FF59-D5B8-4332-9513-9AE04CA58DA6}" destId="{FA75EE0A-1537-44B1-96ED-EED21E4202C8}" srcOrd="0" destOrd="0" presId="urn:microsoft.com/office/officeart/2005/8/layout/default"/>
    <dgm:cxn modelId="{7764276F-AC31-4069-ACA6-31235BE9112F}" srcId="{C7A0EA22-1C5B-480B-9BB2-AF956F52327D}" destId="{355E8251-413E-4E91-A970-2CECD7F2F8EA}" srcOrd="0" destOrd="0" parTransId="{FB4B38B6-E674-4B04-AA23-E0AD4F525725}" sibTransId="{88857FDE-C497-451E-8D75-2B0A3C94CBC2}"/>
    <dgm:cxn modelId="{655E1181-DA66-403C-AF55-FBB4C010B12E}" type="presOf" srcId="{355E8251-413E-4E91-A970-2CECD7F2F8EA}" destId="{5C880E07-7313-4852-9C6A-73131303F455}" srcOrd="0" destOrd="0" presId="urn:microsoft.com/office/officeart/2005/8/layout/default"/>
    <dgm:cxn modelId="{4A9331AB-9797-43B9-8554-F5A0F82B6664}" type="presOf" srcId="{AF6434DB-7C83-45FE-B641-0EC4B735E7B6}" destId="{592435F6-0B04-4571-B64D-E6C34AA3A3DC}" srcOrd="0" destOrd="0" presId="urn:microsoft.com/office/officeart/2005/8/layout/default"/>
    <dgm:cxn modelId="{B0CBB0B7-0954-4EE5-87C0-4FF0BF209CEC}" srcId="{C7A0EA22-1C5B-480B-9BB2-AF956F52327D}" destId="{A371FF59-D5B8-4332-9513-9AE04CA58DA6}" srcOrd="1" destOrd="0" parTransId="{87DA62B3-28F8-41E4-8F66-78232C2BD400}" sibTransId="{30E43F7C-3E90-42C2-B775-86E639904D29}"/>
    <dgm:cxn modelId="{2B1968CD-E358-46FD-ADB2-21B775F5D3FB}" type="presOf" srcId="{C7A0EA22-1C5B-480B-9BB2-AF956F52327D}" destId="{03BB7C67-0079-4555-B8A0-9BA21039E8A7}" srcOrd="0" destOrd="0" presId="urn:microsoft.com/office/officeart/2005/8/layout/default"/>
    <dgm:cxn modelId="{7A5A63E9-8BD0-4B79-8893-906BE7007607}" srcId="{C7A0EA22-1C5B-480B-9BB2-AF956F52327D}" destId="{AF6434DB-7C83-45FE-B641-0EC4B735E7B6}" srcOrd="2" destOrd="0" parTransId="{74CDF473-3476-4B01-942E-E6E0308D9488}" sibTransId="{69E96264-8368-4ECA-A051-029A2F86A831}"/>
    <dgm:cxn modelId="{5DAD7452-32F1-4FC9-93FF-C4136086E657}" type="presParOf" srcId="{03BB7C67-0079-4555-B8A0-9BA21039E8A7}" destId="{5C880E07-7313-4852-9C6A-73131303F455}" srcOrd="0" destOrd="0" presId="urn:microsoft.com/office/officeart/2005/8/layout/default"/>
    <dgm:cxn modelId="{E7E3CA3B-1461-4805-81FB-02387A37E918}" type="presParOf" srcId="{03BB7C67-0079-4555-B8A0-9BA21039E8A7}" destId="{6BE04BEA-0336-4DC4-8F1A-ACA3DA3F9F28}" srcOrd="1" destOrd="0" presId="urn:microsoft.com/office/officeart/2005/8/layout/default"/>
    <dgm:cxn modelId="{9EFF4EB8-8056-4A9B-889B-40E5EACC1C51}" type="presParOf" srcId="{03BB7C67-0079-4555-B8A0-9BA21039E8A7}" destId="{FA75EE0A-1537-44B1-96ED-EED21E4202C8}" srcOrd="2" destOrd="0" presId="urn:microsoft.com/office/officeart/2005/8/layout/default"/>
    <dgm:cxn modelId="{7F2A6F33-0BB6-44B9-9CF0-6489051E96A4}" type="presParOf" srcId="{03BB7C67-0079-4555-B8A0-9BA21039E8A7}" destId="{FA0D618F-3939-4132-9C4A-2D41AA78448D}" srcOrd="3" destOrd="0" presId="urn:microsoft.com/office/officeart/2005/8/layout/default"/>
    <dgm:cxn modelId="{85340FB6-27E6-4490-9DDD-A560843229DC}" type="presParOf" srcId="{03BB7C67-0079-4555-B8A0-9BA21039E8A7}" destId="{592435F6-0B04-4571-B64D-E6C34AA3A3DC}"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5E26CB-1D3F-4A32-924D-A50C9E8E1B89}"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377099FC-C3AF-4DF9-B727-46FA87839096}">
      <dgm:prSet/>
      <dgm:spPr/>
      <dgm:t>
        <a:bodyPr/>
        <a:lstStyle/>
        <a:p>
          <a:r>
            <a:rPr lang="en-US" b="1" dirty="0">
              <a:solidFill>
                <a:schemeClr val="tx1"/>
              </a:solidFill>
            </a:rPr>
            <a:t>Total Population </a:t>
          </a:r>
        </a:p>
      </dgm:t>
    </dgm:pt>
    <dgm:pt modelId="{5DC2004C-0A39-4880-9DB4-31BBED15B490}" type="parTrans" cxnId="{66E93ECC-E3B2-486D-985E-AF8D40BF4EF8}">
      <dgm:prSet/>
      <dgm:spPr/>
      <dgm:t>
        <a:bodyPr/>
        <a:lstStyle/>
        <a:p>
          <a:endParaRPr lang="en-US" b="1">
            <a:solidFill>
              <a:schemeClr val="tx1"/>
            </a:solidFill>
          </a:endParaRPr>
        </a:p>
      </dgm:t>
    </dgm:pt>
    <dgm:pt modelId="{F1B01117-C949-4E00-8D06-515C2398F2BB}" type="sibTrans" cxnId="{66E93ECC-E3B2-486D-985E-AF8D40BF4EF8}">
      <dgm:prSet/>
      <dgm:spPr/>
      <dgm:t>
        <a:bodyPr/>
        <a:lstStyle/>
        <a:p>
          <a:endParaRPr lang="en-US" b="1">
            <a:solidFill>
              <a:schemeClr val="tx1"/>
            </a:solidFill>
          </a:endParaRPr>
        </a:p>
      </dgm:t>
    </dgm:pt>
    <dgm:pt modelId="{5B51AE40-61C4-4DB7-A13B-E7D2B4C9E7A6}">
      <dgm:prSet/>
      <dgm:spPr/>
      <dgm:t>
        <a:bodyPr/>
        <a:lstStyle/>
        <a:p>
          <a:r>
            <a:rPr lang="en-US" b="1" dirty="0">
              <a:solidFill>
                <a:schemeClr val="tx1"/>
              </a:solidFill>
            </a:rPr>
            <a:t>To determine one person - one vote</a:t>
          </a:r>
        </a:p>
      </dgm:t>
    </dgm:pt>
    <dgm:pt modelId="{61893147-5BE9-4F43-805B-E1B22791B91D}" type="parTrans" cxnId="{315007B6-BB31-4A94-BF16-DDD63E262AAC}">
      <dgm:prSet/>
      <dgm:spPr/>
      <dgm:t>
        <a:bodyPr/>
        <a:lstStyle/>
        <a:p>
          <a:endParaRPr lang="en-US" b="1">
            <a:solidFill>
              <a:schemeClr val="tx1"/>
            </a:solidFill>
          </a:endParaRPr>
        </a:p>
      </dgm:t>
    </dgm:pt>
    <dgm:pt modelId="{AFDB1758-B676-4D33-B098-63528E085D07}" type="sibTrans" cxnId="{315007B6-BB31-4A94-BF16-DDD63E262AAC}">
      <dgm:prSet/>
      <dgm:spPr/>
      <dgm:t>
        <a:bodyPr/>
        <a:lstStyle/>
        <a:p>
          <a:endParaRPr lang="en-US" b="1">
            <a:solidFill>
              <a:schemeClr val="tx1"/>
            </a:solidFill>
          </a:endParaRPr>
        </a:p>
      </dgm:t>
    </dgm:pt>
    <dgm:pt modelId="{D22019FF-29F8-4E00-AD84-040C5B7B9E08}">
      <dgm:prSet/>
      <dgm:spPr/>
      <dgm:t>
        <a:bodyPr/>
        <a:lstStyle/>
        <a:p>
          <a:r>
            <a:rPr lang="en-US" b="1" dirty="0">
              <a:solidFill>
                <a:schemeClr val="tx1"/>
              </a:solidFill>
            </a:rPr>
            <a:t>VAP </a:t>
          </a:r>
        </a:p>
        <a:p>
          <a:r>
            <a:rPr lang="en-US" b="1" dirty="0">
              <a:solidFill>
                <a:schemeClr val="tx1"/>
              </a:solidFill>
            </a:rPr>
            <a:t>(Voting Age Population)</a:t>
          </a:r>
        </a:p>
      </dgm:t>
    </dgm:pt>
    <dgm:pt modelId="{C4B4CBB8-EEB9-47B4-822F-5A2BF0993194}" type="parTrans" cxnId="{96AC622E-9F1F-4FFC-A497-5DD5739BECB4}">
      <dgm:prSet/>
      <dgm:spPr/>
      <dgm:t>
        <a:bodyPr/>
        <a:lstStyle/>
        <a:p>
          <a:endParaRPr lang="en-US" b="1">
            <a:solidFill>
              <a:schemeClr val="tx1"/>
            </a:solidFill>
          </a:endParaRPr>
        </a:p>
      </dgm:t>
    </dgm:pt>
    <dgm:pt modelId="{A6BBB2C0-2C60-48B2-B91F-BFDD442F9519}" type="sibTrans" cxnId="{96AC622E-9F1F-4FFC-A497-5DD5739BECB4}">
      <dgm:prSet/>
      <dgm:spPr/>
      <dgm:t>
        <a:bodyPr/>
        <a:lstStyle/>
        <a:p>
          <a:endParaRPr lang="en-US" b="1">
            <a:solidFill>
              <a:schemeClr val="tx1"/>
            </a:solidFill>
          </a:endParaRPr>
        </a:p>
      </dgm:t>
    </dgm:pt>
    <dgm:pt modelId="{C411B2EF-7047-4891-B150-60182D7BBF81}">
      <dgm:prSet/>
      <dgm:spPr/>
      <dgm:t>
        <a:bodyPr/>
        <a:lstStyle/>
        <a:p>
          <a:r>
            <a:rPr lang="en-US" b="1" dirty="0">
              <a:solidFill>
                <a:schemeClr val="tx1"/>
              </a:solidFill>
            </a:rPr>
            <a:t>To measure voting rights issues</a:t>
          </a:r>
        </a:p>
      </dgm:t>
    </dgm:pt>
    <dgm:pt modelId="{E28C1D45-E70C-42E1-8E09-F57102FCD4D9}" type="parTrans" cxnId="{74E733AC-F0AB-4BE4-B119-51B4B2DCD942}">
      <dgm:prSet/>
      <dgm:spPr/>
      <dgm:t>
        <a:bodyPr/>
        <a:lstStyle/>
        <a:p>
          <a:endParaRPr lang="en-US" b="1">
            <a:solidFill>
              <a:schemeClr val="tx1"/>
            </a:solidFill>
          </a:endParaRPr>
        </a:p>
      </dgm:t>
    </dgm:pt>
    <dgm:pt modelId="{70C2BAE8-D206-44B3-AD25-E8D04DEBEE2C}" type="sibTrans" cxnId="{74E733AC-F0AB-4BE4-B119-51B4B2DCD942}">
      <dgm:prSet/>
      <dgm:spPr/>
      <dgm:t>
        <a:bodyPr/>
        <a:lstStyle/>
        <a:p>
          <a:endParaRPr lang="en-US" b="1">
            <a:solidFill>
              <a:schemeClr val="tx1"/>
            </a:solidFill>
          </a:endParaRPr>
        </a:p>
      </dgm:t>
    </dgm:pt>
    <dgm:pt modelId="{9DC3E985-55C3-4220-8827-198DFA30DFFE}" type="pres">
      <dgm:prSet presAssocID="{925E26CB-1D3F-4A32-924D-A50C9E8E1B89}" presName="Name0" presStyleCnt="0">
        <dgm:presLayoutVars>
          <dgm:dir/>
          <dgm:animLvl val="lvl"/>
          <dgm:resizeHandles val="exact"/>
        </dgm:presLayoutVars>
      </dgm:prSet>
      <dgm:spPr/>
    </dgm:pt>
    <dgm:pt modelId="{89E777C5-6722-446C-AD9E-BC01DDC72104}" type="pres">
      <dgm:prSet presAssocID="{377099FC-C3AF-4DF9-B727-46FA87839096}" presName="composite" presStyleCnt="0"/>
      <dgm:spPr/>
    </dgm:pt>
    <dgm:pt modelId="{57155E2B-CF77-45C8-8E1C-402937DA5A16}" type="pres">
      <dgm:prSet presAssocID="{377099FC-C3AF-4DF9-B727-46FA87839096}" presName="parTx" presStyleLbl="alignNode1" presStyleIdx="0" presStyleCnt="2">
        <dgm:presLayoutVars>
          <dgm:chMax val="0"/>
          <dgm:chPref val="0"/>
          <dgm:bulletEnabled val="1"/>
        </dgm:presLayoutVars>
      </dgm:prSet>
      <dgm:spPr/>
    </dgm:pt>
    <dgm:pt modelId="{600CA7B5-866B-44C5-A54A-23B6F7C002BB}" type="pres">
      <dgm:prSet presAssocID="{377099FC-C3AF-4DF9-B727-46FA87839096}" presName="desTx" presStyleLbl="alignAccFollowNode1" presStyleIdx="0" presStyleCnt="2">
        <dgm:presLayoutVars>
          <dgm:bulletEnabled val="1"/>
        </dgm:presLayoutVars>
      </dgm:prSet>
      <dgm:spPr/>
    </dgm:pt>
    <dgm:pt modelId="{9D0BA96A-A524-4246-B4F5-9BB16C8DBB4B}" type="pres">
      <dgm:prSet presAssocID="{F1B01117-C949-4E00-8D06-515C2398F2BB}" presName="space" presStyleCnt="0"/>
      <dgm:spPr/>
    </dgm:pt>
    <dgm:pt modelId="{1F4A4712-2D05-4601-8801-B9CA90AAA19A}" type="pres">
      <dgm:prSet presAssocID="{D22019FF-29F8-4E00-AD84-040C5B7B9E08}" presName="composite" presStyleCnt="0"/>
      <dgm:spPr/>
    </dgm:pt>
    <dgm:pt modelId="{7D7F60EE-9026-41C7-BA1A-B63D59738B57}" type="pres">
      <dgm:prSet presAssocID="{D22019FF-29F8-4E00-AD84-040C5B7B9E08}" presName="parTx" presStyleLbl="alignNode1" presStyleIdx="1" presStyleCnt="2">
        <dgm:presLayoutVars>
          <dgm:chMax val="0"/>
          <dgm:chPref val="0"/>
          <dgm:bulletEnabled val="1"/>
        </dgm:presLayoutVars>
      </dgm:prSet>
      <dgm:spPr/>
    </dgm:pt>
    <dgm:pt modelId="{6B4048E0-96F5-4D64-A29A-BB7B1A9E5AFA}" type="pres">
      <dgm:prSet presAssocID="{D22019FF-29F8-4E00-AD84-040C5B7B9E08}" presName="desTx" presStyleLbl="alignAccFollowNode1" presStyleIdx="1" presStyleCnt="2">
        <dgm:presLayoutVars>
          <dgm:bulletEnabled val="1"/>
        </dgm:presLayoutVars>
      </dgm:prSet>
      <dgm:spPr/>
    </dgm:pt>
  </dgm:ptLst>
  <dgm:cxnLst>
    <dgm:cxn modelId="{71BE9302-89AD-4BF0-B451-721808CAB5EF}" type="presOf" srcId="{5B51AE40-61C4-4DB7-A13B-E7D2B4C9E7A6}" destId="{600CA7B5-866B-44C5-A54A-23B6F7C002BB}" srcOrd="0" destOrd="0" presId="urn:microsoft.com/office/officeart/2005/8/layout/hList1"/>
    <dgm:cxn modelId="{9081B31F-342E-49CC-B1A7-5393CE7EC182}" type="presOf" srcId="{D22019FF-29F8-4E00-AD84-040C5B7B9E08}" destId="{7D7F60EE-9026-41C7-BA1A-B63D59738B57}" srcOrd="0" destOrd="0" presId="urn:microsoft.com/office/officeart/2005/8/layout/hList1"/>
    <dgm:cxn modelId="{96AC622E-9F1F-4FFC-A497-5DD5739BECB4}" srcId="{925E26CB-1D3F-4A32-924D-A50C9E8E1B89}" destId="{D22019FF-29F8-4E00-AD84-040C5B7B9E08}" srcOrd="1" destOrd="0" parTransId="{C4B4CBB8-EEB9-47B4-822F-5A2BF0993194}" sibTransId="{A6BBB2C0-2C60-48B2-B91F-BFDD442F9519}"/>
    <dgm:cxn modelId="{74E733AC-F0AB-4BE4-B119-51B4B2DCD942}" srcId="{D22019FF-29F8-4E00-AD84-040C5B7B9E08}" destId="{C411B2EF-7047-4891-B150-60182D7BBF81}" srcOrd="0" destOrd="0" parTransId="{E28C1D45-E70C-42E1-8E09-F57102FCD4D9}" sibTransId="{70C2BAE8-D206-44B3-AD25-E8D04DEBEE2C}"/>
    <dgm:cxn modelId="{315007B6-BB31-4A94-BF16-DDD63E262AAC}" srcId="{377099FC-C3AF-4DF9-B727-46FA87839096}" destId="{5B51AE40-61C4-4DB7-A13B-E7D2B4C9E7A6}" srcOrd="0" destOrd="0" parTransId="{61893147-5BE9-4F43-805B-E1B22791B91D}" sibTransId="{AFDB1758-B676-4D33-B098-63528E085D07}"/>
    <dgm:cxn modelId="{66E93ECC-E3B2-486D-985E-AF8D40BF4EF8}" srcId="{925E26CB-1D3F-4A32-924D-A50C9E8E1B89}" destId="{377099FC-C3AF-4DF9-B727-46FA87839096}" srcOrd="0" destOrd="0" parTransId="{5DC2004C-0A39-4880-9DB4-31BBED15B490}" sibTransId="{F1B01117-C949-4E00-8D06-515C2398F2BB}"/>
    <dgm:cxn modelId="{FF143CD4-054A-4102-8D1A-C8D59BEFC441}" type="presOf" srcId="{377099FC-C3AF-4DF9-B727-46FA87839096}" destId="{57155E2B-CF77-45C8-8E1C-402937DA5A16}" srcOrd="0" destOrd="0" presId="urn:microsoft.com/office/officeart/2005/8/layout/hList1"/>
    <dgm:cxn modelId="{1F0382F2-2132-465C-AEE7-F0BE9F466338}" type="presOf" srcId="{C411B2EF-7047-4891-B150-60182D7BBF81}" destId="{6B4048E0-96F5-4D64-A29A-BB7B1A9E5AFA}" srcOrd="0" destOrd="0" presId="urn:microsoft.com/office/officeart/2005/8/layout/hList1"/>
    <dgm:cxn modelId="{175622F7-17D8-48B6-8A58-D00A0513CE8E}" type="presOf" srcId="{925E26CB-1D3F-4A32-924D-A50C9E8E1B89}" destId="{9DC3E985-55C3-4220-8827-198DFA30DFFE}" srcOrd="0" destOrd="0" presId="urn:microsoft.com/office/officeart/2005/8/layout/hList1"/>
    <dgm:cxn modelId="{2325DA6C-BE47-43DB-B6E1-737640CB3D83}" type="presParOf" srcId="{9DC3E985-55C3-4220-8827-198DFA30DFFE}" destId="{89E777C5-6722-446C-AD9E-BC01DDC72104}" srcOrd="0" destOrd="0" presId="urn:microsoft.com/office/officeart/2005/8/layout/hList1"/>
    <dgm:cxn modelId="{A70262AB-1C12-47E2-A40A-7F372FBBF492}" type="presParOf" srcId="{89E777C5-6722-446C-AD9E-BC01DDC72104}" destId="{57155E2B-CF77-45C8-8E1C-402937DA5A16}" srcOrd="0" destOrd="0" presId="urn:microsoft.com/office/officeart/2005/8/layout/hList1"/>
    <dgm:cxn modelId="{89C95287-82C2-40D8-9B1D-51E5F0C137E4}" type="presParOf" srcId="{89E777C5-6722-446C-AD9E-BC01DDC72104}" destId="{600CA7B5-866B-44C5-A54A-23B6F7C002BB}" srcOrd="1" destOrd="0" presId="urn:microsoft.com/office/officeart/2005/8/layout/hList1"/>
    <dgm:cxn modelId="{E306F9C0-1238-4F8E-B551-7CE0CF9D9D3B}" type="presParOf" srcId="{9DC3E985-55C3-4220-8827-198DFA30DFFE}" destId="{9D0BA96A-A524-4246-B4F5-9BB16C8DBB4B}" srcOrd="1" destOrd="0" presId="urn:microsoft.com/office/officeart/2005/8/layout/hList1"/>
    <dgm:cxn modelId="{AD14EAC0-78B9-46B5-B934-0A5C3F1F6313}" type="presParOf" srcId="{9DC3E985-55C3-4220-8827-198DFA30DFFE}" destId="{1F4A4712-2D05-4601-8801-B9CA90AAA19A}" srcOrd="2" destOrd="0" presId="urn:microsoft.com/office/officeart/2005/8/layout/hList1"/>
    <dgm:cxn modelId="{CF85C0DD-DE64-4963-97DD-6CEC577B4E63}" type="presParOf" srcId="{1F4A4712-2D05-4601-8801-B9CA90AAA19A}" destId="{7D7F60EE-9026-41C7-BA1A-B63D59738B57}" srcOrd="0" destOrd="0" presId="urn:microsoft.com/office/officeart/2005/8/layout/hList1"/>
    <dgm:cxn modelId="{D8FDAA67-BE7F-4AA9-8CBE-9CADC266922F}" type="presParOf" srcId="{1F4A4712-2D05-4601-8801-B9CA90AAA19A}" destId="{6B4048E0-96F5-4D64-A29A-BB7B1A9E5AF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B87B95-562E-49C4-889D-3AAFE81953C1}"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7146187E-4043-421C-A9DE-7DD37C455DDF}">
      <dgm:prSet/>
      <dgm:spPr>
        <a:solidFill>
          <a:schemeClr val="accent6">
            <a:lumMod val="60000"/>
            <a:lumOff val="40000"/>
          </a:schemeClr>
        </a:solidFill>
      </dgm:spPr>
      <dgm:t>
        <a:bodyPr/>
        <a:lstStyle/>
        <a:p>
          <a:r>
            <a:rPr lang="en-US" b="1" dirty="0">
              <a:solidFill>
                <a:schemeClr val="tx1"/>
              </a:solidFill>
              <a:latin typeface="Calibri" panose="020F0502020204030204" pitchFamily="34" charset="0"/>
              <a:cs typeface="Calibri" panose="020F0502020204030204" pitchFamily="34" charset="0"/>
            </a:rPr>
            <a:t>Limits race-based decision making, including redistricting</a:t>
          </a:r>
          <a:endParaRPr lang="en-US" dirty="0">
            <a:solidFill>
              <a:schemeClr val="tx1"/>
            </a:solidFill>
            <a:latin typeface="Calibri" panose="020F0502020204030204" pitchFamily="34" charset="0"/>
            <a:cs typeface="Calibri" panose="020F0502020204030204" pitchFamily="34" charset="0"/>
          </a:endParaRPr>
        </a:p>
      </dgm:t>
    </dgm:pt>
    <dgm:pt modelId="{96C89442-142D-4AA7-BB9D-6B5B4E87A693}" type="parTrans" cxnId="{D1C83BFB-AD54-4010-9059-6D1149AAACDC}">
      <dgm:prSet/>
      <dgm:spPr/>
      <dgm:t>
        <a:bodyPr/>
        <a:lstStyle/>
        <a:p>
          <a:endParaRPr lang="en-US">
            <a:latin typeface="Calibri" panose="020F0502020204030204" pitchFamily="34" charset="0"/>
            <a:cs typeface="Calibri" panose="020F0502020204030204" pitchFamily="34" charset="0"/>
          </a:endParaRPr>
        </a:p>
      </dgm:t>
    </dgm:pt>
    <dgm:pt modelId="{FC0AD30F-C22B-473D-84EC-2803AB396CAF}" type="sibTrans" cxnId="{D1C83BFB-AD54-4010-9059-6D1149AAACDC}">
      <dgm:prSet/>
      <dgm:spPr/>
      <dgm:t>
        <a:bodyPr/>
        <a:lstStyle/>
        <a:p>
          <a:endParaRPr lang="en-US">
            <a:latin typeface="Calibri" panose="020F0502020204030204" pitchFamily="34" charset="0"/>
            <a:cs typeface="Calibri" panose="020F0502020204030204" pitchFamily="34" charset="0"/>
          </a:endParaRPr>
        </a:p>
      </dgm:t>
    </dgm:pt>
    <dgm:pt modelId="{2F8FCDDD-551E-4D74-B21B-77ADBF3000AD}">
      <dgm:prSet/>
      <dgm:spPr>
        <a:solidFill>
          <a:schemeClr val="bg2">
            <a:lumMod val="90000"/>
          </a:schemeClr>
        </a:solidFill>
      </dgm:spPr>
      <dgm:t>
        <a:bodyPr/>
        <a:lstStyle/>
        <a:p>
          <a:r>
            <a:rPr lang="en-US" b="1" dirty="0">
              <a:solidFill>
                <a:schemeClr val="tx1"/>
              </a:solidFill>
              <a:latin typeface="Calibri" panose="020F0502020204030204" pitchFamily="34" charset="0"/>
              <a:cs typeface="Calibri" panose="020F0502020204030204" pitchFamily="34" charset="0"/>
            </a:rPr>
            <a:t>Was race the predominant consideration in drawing a redistricting plan?  </a:t>
          </a:r>
          <a:endParaRPr lang="en-US" dirty="0">
            <a:solidFill>
              <a:schemeClr val="tx1"/>
            </a:solidFill>
            <a:latin typeface="Calibri" panose="020F0502020204030204" pitchFamily="34" charset="0"/>
            <a:cs typeface="Calibri" panose="020F0502020204030204" pitchFamily="34" charset="0"/>
          </a:endParaRPr>
        </a:p>
      </dgm:t>
    </dgm:pt>
    <dgm:pt modelId="{25475B9C-282D-4F2E-8A66-24EDC6271835}" type="parTrans" cxnId="{0B78B8A5-B842-4719-ADD6-0CE5CAB30258}">
      <dgm:prSet/>
      <dgm:spPr/>
      <dgm:t>
        <a:bodyPr/>
        <a:lstStyle/>
        <a:p>
          <a:endParaRPr lang="en-US">
            <a:latin typeface="Calibri" panose="020F0502020204030204" pitchFamily="34" charset="0"/>
            <a:cs typeface="Calibri" panose="020F0502020204030204" pitchFamily="34" charset="0"/>
          </a:endParaRPr>
        </a:p>
      </dgm:t>
    </dgm:pt>
    <dgm:pt modelId="{88B3302C-3ED0-4EF4-A3E3-17B0962FD8BB}" type="sibTrans" cxnId="{0B78B8A5-B842-4719-ADD6-0CE5CAB30258}">
      <dgm:prSet/>
      <dgm:spPr/>
      <dgm:t>
        <a:bodyPr/>
        <a:lstStyle/>
        <a:p>
          <a:endParaRPr lang="en-US">
            <a:latin typeface="Calibri" panose="020F0502020204030204" pitchFamily="34" charset="0"/>
            <a:cs typeface="Calibri" panose="020F0502020204030204" pitchFamily="34" charset="0"/>
          </a:endParaRPr>
        </a:p>
      </dgm:t>
    </dgm:pt>
    <dgm:pt modelId="{6A19F9A3-71DD-4781-A42E-42B383B19809}">
      <dgm:prSet/>
      <dgm:spPr/>
      <dgm:t>
        <a:bodyPr/>
        <a:lstStyle/>
        <a:p>
          <a:r>
            <a:rPr lang="en-US" b="1">
              <a:solidFill>
                <a:schemeClr val="tx1"/>
              </a:solidFill>
              <a:latin typeface="Calibri" panose="020F0502020204030204" pitchFamily="34" charset="0"/>
              <a:cs typeface="Calibri" panose="020F0502020204030204" pitchFamily="34" charset="0"/>
            </a:rPr>
            <a:t>If so, is the plan a </a:t>
          </a:r>
          <a:r>
            <a:rPr lang="en-US" b="1" i="1">
              <a:solidFill>
                <a:schemeClr val="tx1"/>
              </a:solidFill>
              <a:latin typeface="Calibri" panose="020F0502020204030204" pitchFamily="34" charset="0"/>
              <a:cs typeface="Calibri" panose="020F0502020204030204" pitchFamily="34" charset="0"/>
            </a:rPr>
            <a:t>narrowly tailored </a:t>
          </a:r>
          <a:r>
            <a:rPr lang="en-US" b="1">
              <a:solidFill>
                <a:schemeClr val="tx1"/>
              </a:solidFill>
              <a:latin typeface="Calibri" panose="020F0502020204030204" pitchFamily="34" charset="0"/>
              <a:cs typeface="Calibri" panose="020F0502020204030204" pitchFamily="34" charset="0"/>
            </a:rPr>
            <a:t>means of addressing a </a:t>
          </a:r>
          <a:r>
            <a:rPr lang="en-US" b="1" i="1">
              <a:solidFill>
                <a:schemeClr val="tx1"/>
              </a:solidFill>
              <a:latin typeface="Calibri" panose="020F0502020204030204" pitchFamily="34" charset="0"/>
              <a:cs typeface="Calibri" panose="020F0502020204030204" pitchFamily="34" charset="0"/>
            </a:rPr>
            <a:t>compelling governmental interest</a:t>
          </a:r>
          <a:r>
            <a:rPr lang="en-US" b="1">
              <a:solidFill>
                <a:schemeClr val="tx1"/>
              </a:solidFill>
              <a:latin typeface="Calibri" panose="020F0502020204030204" pitchFamily="34" charset="0"/>
              <a:cs typeface="Calibri" panose="020F0502020204030204" pitchFamily="34" charset="0"/>
            </a:rPr>
            <a:t>?</a:t>
          </a:r>
          <a:endParaRPr lang="en-US">
            <a:solidFill>
              <a:schemeClr val="tx1"/>
            </a:solidFill>
            <a:latin typeface="Calibri" panose="020F0502020204030204" pitchFamily="34" charset="0"/>
            <a:cs typeface="Calibri" panose="020F0502020204030204" pitchFamily="34" charset="0"/>
          </a:endParaRPr>
        </a:p>
      </dgm:t>
    </dgm:pt>
    <dgm:pt modelId="{B0D79611-465E-44D8-A785-031C29850BAF}" type="parTrans" cxnId="{553C882C-8D2C-4ABE-9610-515EDB4A3782}">
      <dgm:prSet/>
      <dgm:spPr/>
      <dgm:t>
        <a:bodyPr/>
        <a:lstStyle/>
        <a:p>
          <a:endParaRPr lang="en-US">
            <a:latin typeface="Calibri" panose="020F0502020204030204" pitchFamily="34" charset="0"/>
            <a:cs typeface="Calibri" panose="020F0502020204030204" pitchFamily="34" charset="0"/>
          </a:endParaRPr>
        </a:p>
      </dgm:t>
    </dgm:pt>
    <dgm:pt modelId="{F15E0C0A-14C8-41E2-A3CA-D61FCC0AEF4A}" type="sibTrans" cxnId="{553C882C-8D2C-4ABE-9610-515EDB4A3782}">
      <dgm:prSet/>
      <dgm:spPr/>
      <dgm:t>
        <a:bodyPr/>
        <a:lstStyle/>
        <a:p>
          <a:endParaRPr lang="en-US">
            <a:latin typeface="Calibri" panose="020F0502020204030204" pitchFamily="34" charset="0"/>
            <a:cs typeface="Calibri" panose="020F0502020204030204" pitchFamily="34" charset="0"/>
          </a:endParaRPr>
        </a:p>
      </dgm:t>
    </dgm:pt>
    <dgm:pt modelId="{A4F3AECF-12F4-4916-83E3-43E1006EFA22}" type="pres">
      <dgm:prSet presAssocID="{0EB87B95-562E-49C4-889D-3AAFE81953C1}" presName="linear" presStyleCnt="0">
        <dgm:presLayoutVars>
          <dgm:animLvl val="lvl"/>
          <dgm:resizeHandles val="exact"/>
        </dgm:presLayoutVars>
      </dgm:prSet>
      <dgm:spPr/>
    </dgm:pt>
    <dgm:pt modelId="{E9E3EF20-5A69-400B-A17E-DF7AEA97203B}" type="pres">
      <dgm:prSet presAssocID="{7146187E-4043-421C-A9DE-7DD37C455DDF}" presName="parentText" presStyleLbl="node1" presStyleIdx="0" presStyleCnt="3">
        <dgm:presLayoutVars>
          <dgm:chMax val="0"/>
          <dgm:bulletEnabled val="1"/>
        </dgm:presLayoutVars>
      </dgm:prSet>
      <dgm:spPr/>
    </dgm:pt>
    <dgm:pt modelId="{93D4E8AC-BB1B-4813-8E98-BEC08DB7AF94}" type="pres">
      <dgm:prSet presAssocID="{FC0AD30F-C22B-473D-84EC-2803AB396CAF}" presName="spacer" presStyleCnt="0"/>
      <dgm:spPr/>
    </dgm:pt>
    <dgm:pt modelId="{CC55929A-F1F6-4260-BDD2-150B3F0F4029}" type="pres">
      <dgm:prSet presAssocID="{2F8FCDDD-551E-4D74-B21B-77ADBF3000AD}" presName="parentText" presStyleLbl="node1" presStyleIdx="1" presStyleCnt="3">
        <dgm:presLayoutVars>
          <dgm:chMax val="0"/>
          <dgm:bulletEnabled val="1"/>
        </dgm:presLayoutVars>
      </dgm:prSet>
      <dgm:spPr/>
    </dgm:pt>
    <dgm:pt modelId="{E32DDC00-2D5F-48BA-AC04-C04F794B4B63}" type="pres">
      <dgm:prSet presAssocID="{88B3302C-3ED0-4EF4-A3E3-17B0962FD8BB}" presName="spacer" presStyleCnt="0"/>
      <dgm:spPr/>
    </dgm:pt>
    <dgm:pt modelId="{8C024D6C-7D81-4D28-9748-8A2D34094463}" type="pres">
      <dgm:prSet presAssocID="{6A19F9A3-71DD-4781-A42E-42B383B19809}" presName="parentText" presStyleLbl="node1" presStyleIdx="2" presStyleCnt="3">
        <dgm:presLayoutVars>
          <dgm:chMax val="0"/>
          <dgm:bulletEnabled val="1"/>
        </dgm:presLayoutVars>
      </dgm:prSet>
      <dgm:spPr/>
    </dgm:pt>
  </dgm:ptLst>
  <dgm:cxnLst>
    <dgm:cxn modelId="{BB97FA1E-729C-4E5E-834B-4241267C2341}" type="presOf" srcId="{7146187E-4043-421C-A9DE-7DD37C455DDF}" destId="{E9E3EF20-5A69-400B-A17E-DF7AEA97203B}" srcOrd="0" destOrd="0" presId="urn:microsoft.com/office/officeart/2005/8/layout/vList2"/>
    <dgm:cxn modelId="{553C882C-8D2C-4ABE-9610-515EDB4A3782}" srcId="{0EB87B95-562E-49C4-889D-3AAFE81953C1}" destId="{6A19F9A3-71DD-4781-A42E-42B383B19809}" srcOrd="2" destOrd="0" parTransId="{B0D79611-465E-44D8-A785-031C29850BAF}" sibTransId="{F15E0C0A-14C8-41E2-A3CA-D61FCC0AEF4A}"/>
    <dgm:cxn modelId="{79CD6551-CA54-4564-9FA3-FA0D625F8A05}" type="presOf" srcId="{6A19F9A3-71DD-4781-A42E-42B383B19809}" destId="{8C024D6C-7D81-4D28-9748-8A2D34094463}" srcOrd="0" destOrd="0" presId="urn:microsoft.com/office/officeart/2005/8/layout/vList2"/>
    <dgm:cxn modelId="{0B78B8A5-B842-4719-ADD6-0CE5CAB30258}" srcId="{0EB87B95-562E-49C4-889D-3AAFE81953C1}" destId="{2F8FCDDD-551E-4D74-B21B-77ADBF3000AD}" srcOrd="1" destOrd="0" parTransId="{25475B9C-282D-4F2E-8A66-24EDC6271835}" sibTransId="{88B3302C-3ED0-4EF4-A3E3-17B0962FD8BB}"/>
    <dgm:cxn modelId="{43CD0AA9-12BF-4D3F-B6F0-BA412F2512F5}" type="presOf" srcId="{2F8FCDDD-551E-4D74-B21B-77ADBF3000AD}" destId="{CC55929A-F1F6-4260-BDD2-150B3F0F4029}" srcOrd="0" destOrd="0" presId="urn:microsoft.com/office/officeart/2005/8/layout/vList2"/>
    <dgm:cxn modelId="{89FB07CC-311B-4839-938E-75F0FFBD05AE}" type="presOf" srcId="{0EB87B95-562E-49C4-889D-3AAFE81953C1}" destId="{A4F3AECF-12F4-4916-83E3-43E1006EFA22}" srcOrd="0" destOrd="0" presId="urn:microsoft.com/office/officeart/2005/8/layout/vList2"/>
    <dgm:cxn modelId="{D1C83BFB-AD54-4010-9059-6D1149AAACDC}" srcId="{0EB87B95-562E-49C4-889D-3AAFE81953C1}" destId="{7146187E-4043-421C-A9DE-7DD37C455DDF}" srcOrd="0" destOrd="0" parTransId="{96C89442-142D-4AA7-BB9D-6B5B4E87A693}" sibTransId="{FC0AD30F-C22B-473D-84EC-2803AB396CAF}"/>
    <dgm:cxn modelId="{B4311FD8-7950-4E05-A42C-FEE3B5F7F3FD}" type="presParOf" srcId="{A4F3AECF-12F4-4916-83E3-43E1006EFA22}" destId="{E9E3EF20-5A69-400B-A17E-DF7AEA97203B}" srcOrd="0" destOrd="0" presId="urn:microsoft.com/office/officeart/2005/8/layout/vList2"/>
    <dgm:cxn modelId="{30893706-89CA-4606-BCB9-8714572AE594}" type="presParOf" srcId="{A4F3AECF-12F4-4916-83E3-43E1006EFA22}" destId="{93D4E8AC-BB1B-4813-8E98-BEC08DB7AF94}" srcOrd="1" destOrd="0" presId="urn:microsoft.com/office/officeart/2005/8/layout/vList2"/>
    <dgm:cxn modelId="{667F9949-BBFA-466A-B612-7AA7926B1A42}" type="presParOf" srcId="{A4F3AECF-12F4-4916-83E3-43E1006EFA22}" destId="{CC55929A-F1F6-4260-BDD2-150B3F0F4029}" srcOrd="2" destOrd="0" presId="urn:microsoft.com/office/officeart/2005/8/layout/vList2"/>
    <dgm:cxn modelId="{624E6565-56E8-4285-B817-EBCAE34E74F2}" type="presParOf" srcId="{A4F3AECF-12F4-4916-83E3-43E1006EFA22}" destId="{E32DDC00-2D5F-48BA-AC04-C04F794B4B63}" srcOrd="3" destOrd="0" presId="urn:microsoft.com/office/officeart/2005/8/layout/vList2"/>
    <dgm:cxn modelId="{3BDF7167-5DB5-4A5A-8E76-DC389F9A7CC1}" type="presParOf" srcId="{A4F3AECF-12F4-4916-83E3-43E1006EFA22}" destId="{8C024D6C-7D81-4D28-9748-8A2D3409446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5CF9F3-6EFF-41A7-84F7-1D1B63EF32B7}" type="doc">
      <dgm:prSet loTypeId="urn:microsoft.com/office/officeart/2016/7/layout/RepeatingBendingProcessNew" loCatId="process" qsTypeId="urn:microsoft.com/office/officeart/2005/8/quickstyle/simple2" qsCatId="simple" csTypeId="urn:microsoft.com/office/officeart/2005/8/colors/colorful5" csCatId="colorful" phldr="1"/>
      <dgm:spPr/>
      <dgm:t>
        <a:bodyPr/>
        <a:lstStyle/>
        <a:p>
          <a:endParaRPr lang="en-US"/>
        </a:p>
      </dgm:t>
    </dgm:pt>
    <dgm:pt modelId="{C5E93641-AABA-4C0A-A715-29C81A6D4C66}">
      <dgm:prSet custT="1"/>
      <dgm:spPr/>
      <dgm:t>
        <a:bodyPr/>
        <a:lstStyle/>
        <a:p>
          <a:r>
            <a:rPr lang="en-US" sz="1800" b="1">
              <a:solidFill>
                <a:schemeClr val="tx1"/>
              </a:solidFill>
              <a:latin typeface="Calibri" panose="020F0502020204030204" pitchFamily="34" charset="0"/>
              <a:cs typeface="Calibri" panose="020F0502020204030204" pitchFamily="34" charset="0"/>
            </a:rPr>
            <a:t>Identifiable boundaries</a:t>
          </a:r>
        </a:p>
      </dgm:t>
    </dgm:pt>
    <dgm:pt modelId="{941B48CE-C7AE-4AF6-9E9E-1CFDAC68A7EF}" type="parTrans" cxnId="{D8945535-807C-40CA-897B-07EEBCCE23A0}">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3E0FEB2D-28B9-4F74-9114-F017B75C0670}" type="sibTrans" cxnId="{D8945535-807C-40CA-897B-07EEBCCE23A0}">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61108E8E-F344-455A-834A-5484EAB0FDE5}">
      <dgm:prSet custT="1"/>
      <dgm:spPr/>
      <dgm:t>
        <a:bodyPr/>
        <a:lstStyle/>
        <a:p>
          <a:r>
            <a:rPr lang="en-US" sz="1800" b="1" dirty="0">
              <a:solidFill>
                <a:schemeClr val="tx1"/>
              </a:solidFill>
              <a:latin typeface="Calibri" panose="020F0502020204030204" pitchFamily="34" charset="0"/>
              <a:cs typeface="Calibri" panose="020F0502020204030204" pitchFamily="34" charset="0"/>
            </a:rPr>
            <a:t>Maintaining communities of interest &amp; neighborhoods</a:t>
          </a:r>
        </a:p>
      </dgm:t>
    </dgm:pt>
    <dgm:pt modelId="{2E5180A2-2D83-4B05-9360-C267244F1863}" type="parTrans" cxnId="{95F96D51-9BC0-4EF1-ABFF-2E129A35927C}">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07329B52-4424-4231-B7D0-291D50AE1EE8}" type="sibTrans" cxnId="{95F96D51-9BC0-4EF1-ABFF-2E129A35927C}">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76C9F22D-20C3-4AC3-9114-61B9E38A77DB}">
      <dgm:prSet custT="1"/>
      <dgm:spPr/>
      <dgm:t>
        <a:bodyPr/>
        <a:lstStyle/>
        <a:p>
          <a:r>
            <a:rPr lang="en-US" sz="1800" b="1" dirty="0">
              <a:solidFill>
                <a:schemeClr val="tx1"/>
              </a:solidFill>
              <a:latin typeface="Calibri" panose="020F0502020204030204" pitchFamily="34" charset="0"/>
              <a:cs typeface="Calibri" panose="020F0502020204030204" pitchFamily="34" charset="0"/>
            </a:rPr>
            <a:t>Using whole voting precincts, if possible</a:t>
          </a:r>
        </a:p>
      </dgm:t>
    </dgm:pt>
    <dgm:pt modelId="{2337C91B-92CA-4E64-8F47-3B1D124B5A90}" type="parTrans" cxnId="{3AC5AC28-5A53-434F-AA48-CE33D4FD66F8}">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498EB2F7-ED46-4946-B209-2CBC96987C7E}" type="sibTrans" cxnId="{3AC5AC28-5A53-434F-AA48-CE33D4FD66F8}">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BDC74570-D2F0-4458-83EF-AD045C4FE3BC}">
      <dgm:prSet custT="1"/>
      <dgm:spPr/>
      <dgm:t>
        <a:bodyPr/>
        <a:lstStyle/>
        <a:p>
          <a:r>
            <a:rPr lang="en-US" sz="1800" b="1" dirty="0">
              <a:solidFill>
                <a:schemeClr val="tx1"/>
              </a:solidFill>
              <a:latin typeface="Calibri" panose="020F0502020204030204" pitchFamily="34" charset="0"/>
              <a:cs typeface="Calibri" panose="020F0502020204030204" pitchFamily="34" charset="0"/>
            </a:rPr>
            <a:t>Basing plan on existing Wards</a:t>
          </a:r>
        </a:p>
      </dgm:t>
    </dgm:pt>
    <dgm:pt modelId="{A30B0AFC-9890-4BFB-98A5-E387FB58DA5C}" type="parTrans" cxnId="{77D22C16-77CE-456B-9534-5C4B9C912185}">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B25A0DBC-EB7D-4F03-ABF9-46E7BEE9ECAC}" type="sibTrans" cxnId="{77D22C16-77CE-456B-9534-5C4B9C912185}">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8212DB3D-0727-49C1-8E2D-A27AFEE1DCAF}">
      <dgm:prSet custT="1"/>
      <dgm:spPr/>
      <dgm:t>
        <a:bodyPr/>
        <a:lstStyle/>
        <a:p>
          <a:r>
            <a:rPr lang="en-US" sz="1800" b="1" dirty="0">
              <a:solidFill>
                <a:schemeClr val="tx1"/>
              </a:solidFill>
              <a:latin typeface="Calibri" panose="020F0502020204030204" pitchFamily="34" charset="0"/>
              <a:cs typeface="Calibri" panose="020F0502020204030204" pitchFamily="34" charset="0"/>
            </a:rPr>
            <a:t>Adopting wards of relatively equal size</a:t>
          </a:r>
        </a:p>
      </dgm:t>
    </dgm:pt>
    <dgm:pt modelId="{0E46EB28-3663-43F7-A0B3-537D80627459}" type="parTrans" cxnId="{C7C9E6F0-AD89-40CA-A100-24F5A524AD04}">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C2246A11-B90C-4CFF-8E5B-82F62F32862A}" type="sibTrans" cxnId="{C7C9E6F0-AD89-40CA-A100-24F5A524AD04}">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356DB277-80FE-4D8F-A8F1-55F26ED18F9F}">
      <dgm:prSet custT="1"/>
      <dgm:spPr/>
      <dgm:t>
        <a:bodyPr/>
        <a:lstStyle/>
        <a:p>
          <a:r>
            <a:rPr lang="en-US" sz="1800" b="1" dirty="0">
              <a:solidFill>
                <a:schemeClr val="tx1"/>
              </a:solidFill>
              <a:latin typeface="Calibri" panose="020F0502020204030204" pitchFamily="34" charset="0"/>
              <a:cs typeface="Calibri" panose="020F0502020204030204" pitchFamily="34" charset="0"/>
            </a:rPr>
            <a:t>Drawing wards that are compact and contiguous</a:t>
          </a:r>
        </a:p>
      </dgm:t>
    </dgm:pt>
    <dgm:pt modelId="{2B68F466-EB95-47D4-A020-FCFE54470116}" type="parTrans" cxnId="{99B8468B-FC15-4B8F-B944-D53905CB0FDF}">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1B373857-9F51-4E30-B07A-B58F95EED01A}" type="sibTrans" cxnId="{99B8468B-FC15-4B8F-B944-D53905CB0FDF}">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98BDBC39-85E5-473A-B97B-E647FC8B8309}">
      <dgm:prSet custT="1"/>
      <dgm:spPr/>
      <dgm:t>
        <a:bodyPr/>
        <a:lstStyle/>
        <a:p>
          <a:r>
            <a:rPr lang="en-US" sz="1800" b="1" dirty="0">
              <a:solidFill>
                <a:schemeClr val="tx1"/>
              </a:solidFill>
              <a:latin typeface="Calibri" panose="020F0502020204030204" pitchFamily="34" charset="0"/>
              <a:cs typeface="Calibri" panose="020F0502020204030204" pitchFamily="34" charset="0"/>
            </a:rPr>
            <a:t>Keeping existing incumbents in their wards</a:t>
          </a:r>
        </a:p>
      </dgm:t>
    </dgm:pt>
    <dgm:pt modelId="{4ADEC1FA-FBDB-4435-9C21-93B389FA0E17}" type="parTrans" cxnId="{223A699D-82C1-48F6-B345-3FEF4DF00803}">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07C87852-7255-46CC-A703-6F08B786620C}" type="sibTrans" cxnId="{223A699D-82C1-48F6-B345-3FEF4DF00803}">
      <dgm:prSet custT="1"/>
      <dgm:spPr/>
      <dgm:t>
        <a:bodyPr/>
        <a:lstStyle/>
        <a:p>
          <a:endParaRPr lang="en-US" sz="600" b="1">
            <a:solidFill>
              <a:schemeClr val="tx1"/>
            </a:solidFill>
            <a:latin typeface="Calibri" panose="020F0502020204030204" pitchFamily="34" charset="0"/>
            <a:cs typeface="Calibri" panose="020F0502020204030204" pitchFamily="34" charset="0"/>
          </a:endParaRPr>
        </a:p>
      </dgm:t>
    </dgm:pt>
    <dgm:pt modelId="{42AE6097-D755-4114-8BDF-74A3F6522E02}">
      <dgm:prSet custT="1"/>
      <dgm:spPr/>
      <dgm:t>
        <a:bodyPr/>
        <a:lstStyle/>
        <a:p>
          <a:r>
            <a:rPr lang="en-US" sz="1800" b="1" dirty="0">
              <a:solidFill>
                <a:schemeClr val="tx1"/>
              </a:solidFill>
              <a:latin typeface="Calibri" panose="020F0502020204030204" pitchFamily="34" charset="0"/>
              <a:cs typeface="Calibri" panose="020F0502020204030204" pitchFamily="34" charset="0"/>
            </a:rPr>
            <a:t>Narrowly tailoring plan to comply with the VRA</a:t>
          </a:r>
        </a:p>
      </dgm:t>
    </dgm:pt>
    <dgm:pt modelId="{144BC221-2847-43CB-8AAE-11915C4AE034}" type="parTrans" cxnId="{A4798C75-4D45-4968-816B-C1511BF603C6}">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D5FA6213-EAA8-4339-AA6C-4CA3E7F3CAAC}" type="sibTrans" cxnId="{A4798C75-4D45-4968-816B-C1511BF603C6}">
      <dgm:prSet/>
      <dgm:spPr/>
      <dgm:t>
        <a:bodyPr/>
        <a:lstStyle/>
        <a:p>
          <a:endParaRPr lang="en-US" sz="2000" b="1">
            <a:solidFill>
              <a:schemeClr val="tx1"/>
            </a:solidFill>
            <a:latin typeface="Calibri" panose="020F0502020204030204" pitchFamily="34" charset="0"/>
            <a:cs typeface="Calibri" panose="020F0502020204030204" pitchFamily="34" charset="0"/>
          </a:endParaRPr>
        </a:p>
      </dgm:t>
    </dgm:pt>
    <dgm:pt modelId="{EB68F353-E8AA-487D-B26A-B1E44EEE6AD5}" type="pres">
      <dgm:prSet presAssocID="{C05CF9F3-6EFF-41A7-84F7-1D1B63EF32B7}" presName="Name0" presStyleCnt="0">
        <dgm:presLayoutVars>
          <dgm:dir/>
          <dgm:resizeHandles val="exact"/>
        </dgm:presLayoutVars>
      </dgm:prSet>
      <dgm:spPr/>
    </dgm:pt>
    <dgm:pt modelId="{80BFC847-3666-4C06-9D61-4ABABF0D535C}" type="pres">
      <dgm:prSet presAssocID="{C5E93641-AABA-4C0A-A715-29C81A6D4C66}" presName="node" presStyleLbl="node1" presStyleIdx="0" presStyleCnt="8">
        <dgm:presLayoutVars>
          <dgm:bulletEnabled val="1"/>
        </dgm:presLayoutVars>
      </dgm:prSet>
      <dgm:spPr/>
    </dgm:pt>
    <dgm:pt modelId="{32DCA603-94EA-4E53-8CA0-BF6B95E16D4C}" type="pres">
      <dgm:prSet presAssocID="{3E0FEB2D-28B9-4F74-9114-F017B75C0670}" presName="sibTrans" presStyleLbl="sibTrans1D1" presStyleIdx="0" presStyleCnt="7"/>
      <dgm:spPr/>
    </dgm:pt>
    <dgm:pt modelId="{6869E800-7EDA-42FB-8288-533AB1FE16AF}" type="pres">
      <dgm:prSet presAssocID="{3E0FEB2D-28B9-4F74-9114-F017B75C0670}" presName="connectorText" presStyleLbl="sibTrans1D1" presStyleIdx="0" presStyleCnt="7"/>
      <dgm:spPr/>
    </dgm:pt>
    <dgm:pt modelId="{4BFB8555-83E4-448C-8439-FC7B8B7FB01B}" type="pres">
      <dgm:prSet presAssocID="{61108E8E-F344-455A-834A-5484EAB0FDE5}" presName="node" presStyleLbl="node1" presStyleIdx="1" presStyleCnt="8">
        <dgm:presLayoutVars>
          <dgm:bulletEnabled val="1"/>
        </dgm:presLayoutVars>
      </dgm:prSet>
      <dgm:spPr/>
    </dgm:pt>
    <dgm:pt modelId="{C02B066D-EFC8-4266-852B-40EE933F0573}" type="pres">
      <dgm:prSet presAssocID="{07329B52-4424-4231-B7D0-291D50AE1EE8}" presName="sibTrans" presStyleLbl="sibTrans1D1" presStyleIdx="1" presStyleCnt="7"/>
      <dgm:spPr/>
    </dgm:pt>
    <dgm:pt modelId="{C4DF477B-7344-4E50-AC63-CD1E3BA82279}" type="pres">
      <dgm:prSet presAssocID="{07329B52-4424-4231-B7D0-291D50AE1EE8}" presName="connectorText" presStyleLbl="sibTrans1D1" presStyleIdx="1" presStyleCnt="7"/>
      <dgm:spPr/>
    </dgm:pt>
    <dgm:pt modelId="{521394EC-29F3-4185-9207-5F772CCFA91B}" type="pres">
      <dgm:prSet presAssocID="{76C9F22D-20C3-4AC3-9114-61B9E38A77DB}" presName="node" presStyleLbl="node1" presStyleIdx="2" presStyleCnt="8">
        <dgm:presLayoutVars>
          <dgm:bulletEnabled val="1"/>
        </dgm:presLayoutVars>
      </dgm:prSet>
      <dgm:spPr/>
    </dgm:pt>
    <dgm:pt modelId="{67201EB3-EBB9-4F23-BA0F-3D785F2E762F}" type="pres">
      <dgm:prSet presAssocID="{498EB2F7-ED46-4946-B209-2CBC96987C7E}" presName="sibTrans" presStyleLbl="sibTrans1D1" presStyleIdx="2" presStyleCnt="7"/>
      <dgm:spPr/>
    </dgm:pt>
    <dgm:pt modelId="{8DE9ECBA-0A97-4DEC-A7A1-55FF359E089E}" type="pres">
      <dgm:prSet presAssocID="{498EB2F7-ED46-4946-B209-2CBC96987C7E}" presName="connectorText" presStyleLbl="sibTrans1D1" presStyleIdx="2" presStyleCnt="7"/>
      <dgm:spPr/>
    </dgm:pt>
    <dgm:pt modelId="{7B7FE2B4-435A-4EC3-A223-12C551FB5BE7}" type="pres">
      <dgm:prSet presAssocID="{BDC74570-D2F0-4458-83EF-AD045C4FE3BC}" presName="node" presStyleLbl="node1" presStyleIdx="3" presStyleCnt="8">
        <dgm:presLayoutVars>
          <dgm:bulletEnabled val="1"/>
        </dgm:presLayoutVars>
      </dgm:prSet>
      <dgm:spPr/>
    </dgm:pt>
    <dgm:pt modelId="{741996C6-8F49-429D-885D-99E019D9DC09}" type="pres">
      <dgm:prSet presAssocID="{B25A0DBC-EB7D-4F03-ABF9-46E7BEE9ECAC}" presName="sibTrans" presStyleLbl="sibTrans1D1" presStyleIdx="3" presStyleCnt="7"/>
      <dgm:spPr/>
    </dgm:pt>
    <dgm:pt modelId="{0E61634C-23CF-4581-9145-5B4DBBB8B958}" type="pres">
      <dgm:prSet presAssocID="{B25A0DBC-EB7D-4F03-ABF9-46E7BEE9ECAC}" presName="connectorText" presStyleLbl="sibTrans1D1" presStyleIdx="3" presStyleCnt="7"/>
      <dgm:spPr/>
    </dgm:pt>
    <dgm:pt modelId="{F109A34C-5582-424E-B583-980B4FD59EE8}" type="pres">
      <dgm:prSet presAssocID="{8212DB3D-0727-49C1-8E2D-A27AFEE1DCAF}" presName="node" presStyleLbl="node1" presStyleIdx="4" presStyleCnt="8">
        <dgm:presLayoutVars>
          <dgm:bulletEnabled val="1"/>
        </dgm:presLayoutVars>
      </dgm:prSet>
      <dgm:spPr/>
    </dgm:pt>
    <dgm:pt modelId="{61CDD660-F461-4A9E-B522-719AF57A25F3}" type="pres">
      <dgm:prSet presAssocID="{C2246A11-B90C-4CFF-8E5B-82F62F32862A}" presName="sibTrans" presStyleLbl="sibTrans1D1" presStyleIdx="4" presStyleCnt="7"/>
      <dgm:spPr/>
    </dgm:pt>
    <dgm:pt modelId="{A521A0AF-E24A-4611-A120-BF5CCF93B075}" type="pres">
      <dgm:prSet presAssocID="{C2246A11-B90C-4CFF-8E5B-82F62F32862A}" presName="connectorText" presStyleLbl="sibTrans1D1" presStyleIdx="4" presStyleCnt="7"/>
      <dgm:spPr/>
    </dgm:pt>
    <dgm:pt modelId="{E98C995F-C612-4283-A7FE-7500FB2EFC14}" type="pres">
      <dgm:prSet presAssocID="{356DB277-80FE-4D8F-A8F1-55F26ED18F9F}" presName="node" presStyleLbl="node1" presStyleIdx="5" presStyleCnt="8">
        <dgm:presLayoutVars>
          <dgm:bulletEnabled val="1"/>
        </dgm:presLayoutVars>
      </dgm:prSet>
      <dgm:spPr/>
    </dgm:pt>
    <dgm:pt modelId="{B23F36C8-87BF-4C48-9E1B-E42017205398}" type="pres">
      <dgm:prSet presAssocID="{1B373857-9F51-4E30-B07A-B58F95EED01A}" presName="sibTrans" presStyleLbl="sibTrans1D1" presStyleIdx="5" presStyleCnt="7"/>
      <dgm:spPr/>
    </dgm:pt>
    <dgm:pt modelId="{F4E322DF-6060-4286-8610-6614171124A4}" type="pres">
      <dgm:prSet presAssocID="{1B373857-9F51-4E30-B07A-B58F95EED01A}" presName="connectorText" presStyleLbl="sibTrans1D1" presStyleIdx="5" presStyleCnt="7"/>
      <dgm:spPr/>
    </dgm:pt>
    <dgm:pt modelId="{B12B5DA2-92AC-429B-ABE6-B77E30A2ED12}" type="pres">
      <dgm:prSet presAssocID="{98BDBC39-85E5-473A-B97B-E647FC8B8309}" presName="node" presStyleLbl="node1" presStyleIdx="6" presStyleCnt="8">
        <dgm:presLayoutVars>
          <dgm:bulletEnabled val="1"/>
        </dgm:presLayoutVars>
      </dgm:prSet>
      <dgm:spPr/>
    </dgm:pt>
    <dgm:pt modelId="{4B6C8302-9E60-4F34-9698-E8C17785824B}" type="pres">
      <dgm:prSet presAssocID="{07C87852-7255-46CC-A703-6F08B786620C}" presName="sibTrans" presStyleLbl="sibTrans1D1" presStyleIdx="6" presStyleCnt="7"/>
      <dgm:spPr/>
    </dgm:pt>
    <dgm:pt modelId="{1D1334D2-AA11-422F-9BE2-CF04B71C1FFA}" type="pres">
      <dgm:prSet presAssocID="{07C87852-7255-46CC-A703-6F08B786620C}" presName="connectorText" presStyleLbl="sibTrans1D1" presStyleIdx="6" presStyleCnt="7"/>
      <dgm:spPr/>
    </dgm:pt>
    <dgm:pt modelId="{633F1B4D-300F-445D-BA28-2673D87F9549}" type="pres">
      <dgm:prSet presAssocID="{42AE6097-D755-4114-8BDF-74A3F6522E02}" presName="node" presStyleLbl="node1" presStyleIdx="7" presStyleCnt="8">
        <dgm:presLayoutVars>
          <dgm:bulletEnabled val="1"/>
        </dgm:presLayoutVars>
      </dgm:prSet>
      <dgm:spPr/>
    </dgm:pt>
  </dgm:ptLst>
  <dgm:cxnLst>
    <dgm:cxn modelId="{27896113-B8BE-4659-A3DD-F1A8D1048E17}" type="presOf" srcId="{B25A0DBC-EB7D-4F03-ABF9-46E7BEE9ECAC}" destId="{741996C6-8F49-429D-885D-99E019D9DC09}" srcOrd="0" destOrd="0" presId="urn:microsoft.com/office/officeart/2016/7/layout/RepeatingBendingProcessNew"/>
    <dgm:cxn modelId="{77D22C16-77CE-456B-9534-5C4B9C912185}" srcId="{C05CF9F3-6EFF-41A7-84F7-1D1B63EF32B7}" destId="{BDC74570-D2F0-4458-83EF-AD045C4FE3BC}" srcOrd="3" destOrd="0" parTransId="{A30B0AFC-9890-4BFB-98A5-E387FB58DA5C}" sibTransId="{B25A0DBC-EB7D-4F03-ABF9-46E7BEE9ECAC}"/>
    <dgm:cxn modelId="{3AC5AC28-5A53-434F-AA48-CE33D4FD66F8}" srcId="{C05CF9F3-6EFF-41A7-84F7-1D1B63EF32B7}" destId="{76C9F22D-20C3-4AC3-9114-61B9E38A77DB}" srcOrd="2" destOrd="0" parTransId="{2337C91B-92CA-4E64-8F47-3B1D124B5A90}" sibTransId="{498EB2F7-ED46-4946-B209-2CBC96987C7E}"/>
    <dgm:cxn modelId="{F89AB930-1CC4-46DF-AF61-9C1164C86A94}" type="presOf" srcId="{8212DB3D-0727-49C1-8E2D-A27AFEE1DCAF}" destId="{F109A34C-5582-424E-B583-980B4FD59EE8}" srcOrd="0" destOrd="0" presId="urn:microsoft.com/office/officeart/2016/7/layout/RepeatingBendingProcessNew"/>
    <dgm:cxn modelId="{D8945535-807C-40CA-897B-07EEBCCE23A0}" srcId="{C05CF9F3-6EFF-41A7-84F7-1D1B63EF32B7}" destId="{C5E93641-AABA-4C0A-A715-29C81A6D4C66}" srcOrd="0" destOrd="0" parTransId="{941B48CE-C7AE-4AF6-9E9E-1CFDAC68A7EF}" sibTransId="{3E0FEB2D-28B9-4F74-9114-F017B75C0670}"/>
    <dgm:cxn modelId="{5A1A2B36-2F9F-4114-8D5A-3AF1BCCDC52C}" type="presOf" srcId="{B25A0DBC-EB7D-4F03-ABF9-46E7BEE9ECAC}" destId="{0E61634C-23CF-4581-9145-5B4DBBB8B958}" srcOrd="1" destOrd="0" presId="urn:microsoft.com/office/officeart/2016/7/layout/RepeatingBendingProcessNew"/>
    <dgm:cxn modelId="{97464836-3E49-4D31-BEC8-38A3FF8198F2}" type="presOf" srcId="{98BDBC39-85E5-473A-B97B-E647FC8B8309}" destId="{B12B5DA2-92AC-429B-ABE6-B77E30A2ED12}" srcOrd="0" destOrd="0" presId="urn:microsoft.com/office/officeart/2016/7/layout/RepeatingBendingProcessNew"/>
    <dgm:cxn modelId="{8CCF303D-2237-4A54-830D-1FBCB81D486B}" type="presOf" srcId="{1B373857-9F51-4E30-B07A-B58F95EED01A}" destId="{F4E322DF-6060-4286-8610-6614171124A4}" srcOrd="1" destOrd="0" presId="urn:microsoft.com/office/officeart/2016/7/layout/RepeatingBendingProcessNew"/>
    <dgm:cxn modelId="{92DF3A5D-1FA2-4032-B741-4D359FB8A7CA}" type="presOf" srcId="{498EB2F7-ED46-4946-B209-2CBC96987C7E}" destId="{67201EB3-EBB9-4F23-BA0F-3D785F2E762F}" srcOrd="0" destOrd="0" presId="urn:microsoft.com/office/officeart/2016/7/layout/RepeatingBendingProcessNew"/>
    <dgm:cxn modelId="{7827296A-B40F-4C86-9DEE-59D99168E245}" type="presOf" srcId="{C2246A11-B90C-4CFF-8E5B-82F62F32862A}" destId="{61CDD660-F461-4A9E-B522-719AF57A25F3}" srcOrd="0" destOrd="0" presId="urn:microsoft.com/office/officeart/2016/7/layout/RepeatingBendingProcessNew"/>
    <dgm:cxn modelId="{95F96D51-9BC0-4EF1-ABFF-2E129A35927C}" srcId="{C05CF9F3-6EFF-41A7-84F7-1D1B63EF32B7}" destId="{61108E8E-F344-455A-834A-5484EAB0FDE5}" srcOrd="1" destOrd="0" parTransId="{2E5180A2-2D83-4B05-9360-C267244F1863}" sibTransId="{07329B52-4424-4231-B7D0-291D50AE1EE8}"/>
    <dgm:cxn modelId="{A6320572-014C-40D4-A72E-CE5742B7C6D9}" type="presOf" srcId="{07C87852-7255-46CC-A703-6F08B786620C}" destId="{4B6C8302-9E60-4F34-9698-E8C17785824B}" srcOrd="0" destOrd="0" presId="urn:microsoft.com/office/officeart/2016/7/layout/RepeatingBendingProcessNew"/>
    <dgm:cxn modelId="{A4798C75-4D45-4968-816B-C1511BF603C6}" srcId="{C05CF9F3-6EFF-41A7-84F7-1D1B63EF32B7}" destId="{42AE6097-D755-4114-8BDF-74A3F6522E02}" srcOrd="7" destOrd="0" parTransId="{144BC221-2847-43CB-8AAE-11915C4AE034}" sibTransId="{D5FA6213-EAA8-4339-AA6C-4CA3E7F3CAAC}"/>
    <dgm:cxn modelId="{E7DF7D76-2A5F-4807-A8AE-B7023E691607}" type="presOf" srcId="{C5E93641-AABA-4C0A-A715-29C81A6D4C66}" destId="{80BFC847-3666-4C06-9D61-4ABABF0D535C}" srcOrd="0" destOrd="0" presId="urn:microsoft.com/office/officeart/2016/7/layout/RepeatingBendingProcessNew"/>
    <dgm:cxn modelId="{541D6D7D-F82A-492F-9702-A640CD745604}" type="presOf" srcId="{356DB277-80FE-4D8F-A8F1-55F26ED18F9F}" destId="{E98C995F-C612-4283-A7FE-7500FB2EFC14}" srcOrd="0" destOrd="0" presId="urn:microsoft.com/office/officeart/2016/7/layout/RepeatingBendingProcessNew"/>
    <dgm:cxn modelId="{4664C384-5080-4FF5-84C8-49EE342FE4F1}" type="presOf" srcId="{498EB2F7-ED46-4946-B209-2CBC96987C7E}" destId="{8DE9ECBA-0A97-4DEC-A7A1-55FF359E089E}" srcOrd="1" destOrd="0" presId="urn:microsoft.com/office/officeart/2016/7/layout/RepeatingBendingProcessNew"/>
    <dgm:cxn modelId="{23A11185-7998-484B-A56D-59E9941B48B5}" type="presOf" srcId="{07C87852-7255-46CC-A703-6F08B786620C}" destId="{1D1334D2-AA11-422F-9BE2-CF04B71C1FFA}" srcOrd="1" destOrd="0" presId="urn:microsoft.com/office/officeart/2016/7/layout/RepeatingBendingProcessNew"/>
    <dgm:cxn modelId="{99B8468B-FC15-4B8F-B944-D53905CB0FDF}" srcId="{C05CF9F3-6EFF-41A7-84F7-1D1B63EF32B7}" destId="{356DB277-80FE-4D8F-A8F1-55F26ED18F9F}" srcOrd="5" destOrd="0" parTransId="{2B68F466-EB95-47D4-A020-FCFE54470116}" sibTransId="{1B373857-9F51-4E30-B07A-B58F95EED01A}"/>
    <dgm:cxn modelId="{223A699D-82C1-48F6-B345-3FEF4DF00803}" srcId="{C05CF9F3-6EFF-41A7-84F7-1D1B63EF32B7}" destId="{98BDBC39-85E5-473A-B97B-E647FC8B8309}" srcOrd="6" destOrd="0" parTransId="{4ADEC1FA-FBDB-4435-9C21-93B389FA0E17}" sibTransId="{07C87852-7255-46CC-A703-6F08B786620C}"/>
    <dgm:cxn modelId="{3FDC4CB1-19B8-4BFD-B72A-E9064C122665}" type="presOf" srcId="{07329B52-4424-4231-B7D0-291D50AE1EE8}" destId="{C4DF477B-7344-4E50-AC63-CD1E3BA82279}" srcOrd="1" destOrd="0" presId="urn:microsoft.com/office/officeart/2016/7/layout/RepeatingBendingProcessNew"/>
    <dgm:cxn modelId="{00CB8CB5-C5E7-45B5-B5B6-6A82B1B300F6}" type="presOf" srcId="{BDC74570-D2F0-4458-83EF-AD045C4FE3BC}" destId="{7B7FE2B4-435A-4EC3-A223-12C551FB5BE7}" srcOrd="0" destOrd="0" presId="urn:microsoft.com/office/officeart/2016/7/layout/RepeatingBendingProcessNew"/>
    <dgm:cxn modelId="{CA9EB2B6-477B-447D-8200-9D8B1C8D6DE2}" type="presOf" srcId="{07329B52-4424-4231-B7D0-291D50AE1EE8}" destId="{C02B066D-EFC8-4266-852B-40EE933F0573}" srcOrd="0" destOrd="0" presId="urn:microsoft.com/office/officeart/2016/7/layout/RepeatingBendingProcessNew"/>
    <dgm:cxn modelId="{701F8AC8-378D-4AA8-A078-0DC991752584}" type="presOf" srcId="{C2246A11-B90C-4CFF-8E5B-82F62F32862A}" destId="{A521A0AF-E24A-4611-A120-BF5CCF93B075}" srcOrd="1" destOrd="0" presId="urn:microsoft.com/office/officeart/2016/7/layout/RepeatingBendingProcessNew"/>
    <dgm:cxn modelId="{49B898D3-066B-492C-8317-A8ACF2D84EED}" type="presOf" srcId="{3E0FEB2D-28B9-4F74-9114-F017B75C0670}" destId="{6869E800-7EDA-42FB-8288-533AB1FE16AF}" srcOrd="1" destOrd="0" presId="urn:microsoft.com/office/officeart/2016/7/layout/RepeatingBendingProcessNew"/>
    <dgm:cxn modelId="{C94D10D7-F401-4AD1-8E74-179E164FC124}" type="presOf" srcId="{3E0FEB2D-28B9-4F74-9114-F017B75C0670}" destId="{32DCA603-94EA-4E53-8CA0-BF6B95E16D4C}" srcOrd="0" destOrd="0" presId="urn:microsoft.com/office/officeart/2016/7/layout/RepeatingBendingProcessNew"/>
    <dgm:cxn modelId="{126D7DDF-362B-48E7-A37B-76E209144669}" type="presOf" srcId="{76C9F22D-20C3-4AC3-9114-61B9E38A77DB}" destId="{521394EC-29F3-4185-9207-5F772CCFA91B}" srcOrd="0" destOrd="0" presId="urn:microsoft.com/office/officeart/2016/7/layout/RepeatingBendingProcessNew"/>
    <dgm:cxn modelId="{E1CFC7DF-E474-4C23-A2FD-6370C47CCA1A}" type="presOf" srcId="{42AE6097-D755-4114-8BDF-74A3F6522E02}" destId="{633F1B4D-300F-445D-BA28-2673D87F9549}" srcOrd="0" destOrd="0" presId="urn:microsoft.com/office/officeart/2016/7/layout/RepeatingBendingProcessNew"/>
    <dgm:cxn modelId="{2D3565E9-DC0C-4A6A-91E2-FFDC8A4BF6BD}" type="presOf" srcId="{1B373857-9F51-4E30-B07A-B58F95EED01A}" destId="{B23F36C8-87BF-4C48-9E1B-E42017205398}" srcOrd="0" destOrd="0" presId="urn:microsoft.com/office/officeart/2016/7/layout/RepeatingBendingProcessNew"/>
    <dgm:cxn modelId="{9D81E6EC-B7C4-42F7-989F-6E9A4EF18112}" type="presOf" srcId="{61108E8E-F344-455A-834A-5484EAB0FDE5}" destId="{4BFB8555-83E4-448C-8439-FC7B8B7FB01B}" srcOrd="0" destOrd="0" presId="urn:microsoft.com/office/officeart/2016/7/layout/RepeatingBendingProcessNew"/>
    <dgm:cxn modelId="{C7C9E6F0-AD89-40CA-A100-24F5A524AD04}" srcId="{C05CF9F3-6EFF-41A7-84F7-1D1B63EF32B7}" destId="{8212DB3D-0727-49C1-8E2D-A27AFEE1DCAF}" srcOrd="4" destOrd="0" parTransId="{0E46EB28-3663-43F7-A0B3-537D80627459}" sibTransId="{C2246A11-B90C-4CFF-8E5B-82F62F32862A}"/>
    <dgm:cxn modelId="{8EA937F2-6691-4901-9A05-79FA8E5D7DEC}" type="presOf" srcId="{C05CF9F3-6EFF-41A7-84F7-1D1B63EF32B7}" destId="{EB68F353-E8AA-487D-B26A-B1E44EEE6AD5}" srcOrd="0" destOrd="0" presId="urn:microsoft.com/office/officeart/2016/7/layout/RepeatingBendingProcessNew"/>
    <dgm:cxn modelId="{ECDC8C3E-2481-49F6-B9E4-BD27EBE1755C}" type="presParOf" srcId="{EB68F353-E8AA-487D-B26A-B1E44EEE6AD5}" destId="{80BFC847-3666-4C06-9D61-4ABABF0D535C}" srcOrd="0" destOrd="0" presId="urn:microsoft.com/office/officeart/2016/7/layout/RepeatingBendingProcessNew"/>
    <dgm:cxn modelId="{C0433490-7B70-4547-8BC2-8C2EB098D06B}" type="presParOf" srcId="{EB68F353-E8AA-487D-B26A-B1E44EEE6AD5}" destId="{32DCA603-94EA-4E53-8CA0-BF6B95E16D4C}" srcOrd="1" destOrd="0" presId="urn:microsoft.com/office/officeart/2016/7/layout/RepeatingBendingProcessNew"/>
    <dgm:cxn modelId="{09A74FA8-3A7B-464D-A2AD-998B682C3CBE}" type="presParOf" srcId="{32DCA603-94EA-4E53-8CA0-BF6B95E16D4C}" destId="{6869E800-7EDA-42FB-8288-533AB1FE16AF}" srcOrd="0" destOrd="0" presId="urn:microsoft.com/office/officeart/2016/7/layout/RepeatingBendingProcessNew"/>
    <dgm:cxn modelId="{17F7046E-24C5-4B2B-8879-AD6EAB488868}" type="presParOf" srcId="{EB68F353-E8AA-487D-B26A-B1E44EEE6AD5}" destId="{4BFB8555-83E4-448C-8439-FC7B8B7FB01B}" srcOrd="2" destOrd="0" presId="urn:microsoft.com/office/officeart/2016/7/layout/RepeatingBendingProcessNew"/>
    <dgm:cxn modelId="{87F59A84-7510-4AE4-88F7-8312B408F77F}" type="presParOf" srcId="{EB68F353-E8AA-487D-B26A-B1E44EEE6AD5}" destId="{C02B066D-EFC8-4266-852B-40EE933F0573}" srcOrd="3" destOrd="0" presId="urn:microsoft.com/office/officeart/2016/7/layout/RepeatingBendingProcessNew"/>
    <dgm:cxn modelId="{5342F4CD-810E-4160-9771-EBC2AB9CEBF3}" type="presParOf" srcId="{C02B066D-EFC8-4266-852B-40EE933F0573}" destId="{C4DF477B-7344-4E50-AC63-CD1E3BA82279}" srcOrd="0" destOrd="0" presId="urn:microsoft.com/office/officeart/2016/7/layout/RepeatingBendingProcessNew"/>
    <dgm:cxn modelId="{DE8170EA-FE88-4C49-B93C-6EED06829E07}" type="presParOf" srcId="{EB68F353-E8AA-487D-B26A-B1E44EEE6AD5}" destId="{521394EC-29F3-4185-9207-5F772CCFA91B}" srcOrd="4" destOrd="0" presId="urn:microsoft.com/office/officeart/2016/7/layout/RepeatingBendingProcessNew"/>
    <dgm:cxn modelId="{DA690C92-1836-4C81-AC64-4A88D108C071}" type="presParOf" srcId="{EB68F353-E8AA-487D-B26A-B1E44EEE6AD5}" destId="{67201EB3-EBB9-4F23-BA0F-3D785F2E762F}" srcOrd="5" destOrd="0" presId="urn:microsoft.com/office/officeart/2016/7/layout/RepeatingBendingProcessNew"/>
    <dgm:cxn modelId="{9C29CC98-1DE0-4495-A15F-FB913205E611}" type="presParOf" srcId="{67201EB3-EBB9-4F23-BA0F-3D785F2E762F}" destId="{8DE9ECBA-0A97-4DEC-A7A1-55FF359E089E}" srcOrd="0" destOrd="0" presId="urn:microsoft.com/office/officeart/2016/7/layout/RepeatingBendingProcessNew"/>
    <dgm:cxn modelId="{67C19DF1-D99B-47D1-8D2F-3E9659B9133B}" type="presParOf" srcId="{EB68F353-E8AA-487D-B26A-B1E44EEE6AD5}" destId="{7B7FE2B4-435A-4EC3-A223-12C551FB5BE7}" srcOrd="6" destOrd="0" presId="urn:microsoft.com/office/officeart/2016/7/layout/RepeatingBendingProcessNew"/>
    <dgm:cxn modelId="{2C526483-A604-400C-A91D-684C150321B2}" type="presParOf" srcId="{EB68F353-E8AA-487D-B26A-B1E44EEE6AD5}" destId="{741996C6-8F49-429D-885D-99E019D9DC09}" srcOrd="7" destOrd="0" presId="urn:microsoft.com/office/officeart/2016/7/layout/RepeatingBendingProcessNew"/>
    <dgm:cxn modelId="{6D130DAD-904B-4DA2-91A6-996002C86182}" type="presParOf" srcId="{741996C6-8F49-429D-885D-99E019D9DC09}" destId="{0E61634C-23CF-4581-9145-5B4DBBB8B958}" srcOrd="0" destOrd="0" presId="urn:microsoft.com/office/officeart/2016/7/layout/RepeatingBendingProcessNew"/>
    <dgm:cxn modelId="{BED2411B-DC84-4A3C-8723-102CF9149591}" type="presParOf" srcId="{EB68F353-E8AA-487D-B26A-B1E44EEE6AD5}" destId="{F109A34C-5582-424E-B583-980B4FD59EE8}" srcOrd="8" destOrd="0" presId="urn:microsoft.com/office/officeart/2016/7/layout/RepeatingBendingProcessNew"/>
    <dgm:cxn modelId="{E8744753-7DB4-46C3-A461-0C68AE22F611}" type="presParOf" srcId="{EB68F353-E8AA-487D-B26A-B1E44EEE6AD5}" destId="{61CDD660-F461-4A9E-B522-719AF57A25F3}" srcOrd="9" destOrd="0" presId="urn:microsoft.com/office/officeart/2016/7/layout/RepeatingBendingProcessNew"/>
    <dgm:cxn modelId="{744AC579-861F-4B90-8CA8-D95F7EA209F3}" type="presParOf" srcId="{61CDD660-F461-4A9E-B522-719AF57A25F3}" destId="{A521A0AF-E24A-4611-A120-BF5CCF93B075}" srcOrd="0" destOrd="0" presId="urn:microsoft.com/office/officeart/2016/7/layout/RepeatingBendingProcessNew"/>
    <dgm:cxn modelId="{495DE0A0-9DFF-4E3B-86D2-C75F28CCEBD8}" type="presParOf" srcId="{EB68F353-E8AA-487D-B26A-B1E44EEE6AD5}" destId="{E98C995F-C612-4283-A7FE-7500FB2EFC14}" srcOrd="10" destOrd="0" presId="urn:microsoft.com/office/officeart/2016/7/layout/RepeatingBendingProcessNew"/>
    <dgm:cxn modelId="{48E68DEA-7F2D-4FC1-9871-F107B8B38D98}" type="presParOf" srcId="{EB68F353-E8AA-487D-B26A-B1E44EEE6AD5}" destId="{B23F36C8-87BF-4C48-9E1B-E42017205398}" srcOrd="11" destOrd="0" presId="urn:microsoft.com/office/officeart/2016/7/layout/RepeatingBendingProcessNew"/>
    <dgm:cxn modelId="{82D45A2D-3756-48C4-A300-B9D16E70F3A0}" type="presParOf" srcId="{B23F36C8-87BF-4C48-9E1B-E42017205398}" destId="{F4E322DF-6060-4286-8610-6614171124A4}" srcOrd="0" destOrd="0" presId="urn:microsoft.com/office/officeart/2016/7/layout/RepeatingBendingProcessNew"/>
    <dgm:cxn modelId="{F19E2759-7EA8-41F5-B4BB-D9100EC619D8}" type="presParOf" srcId="{EB68F353-E8AA-487D-B26A-B1E44EEE6AD5}" destId="{B12B5DA2-92AC-429B-ABE6-B77E30A2ED12}" srcOrd="12" destOrd="0" presId="urn:microsoft.com/office/officeart/2016/7/layout/RepeatingBendingProcessNew"/>
    <dgm:cxn modelId="{C3150FCA-C651-4AA4-95C5-3C9EF6DCC8B2}" type="presParOf" srcId="{EB68F353-E8AA-487D-B26A-B1E44EEE6AD5}" destId="{4B6C8302-9E60-4F34-9698-E8C17785824B}" srcOrd="13" destOrd="0" presId="urn:microsoft.com/office/officeart/2016/7/layout/RepeatingBendingProcessNew"/>
    <dgm:cxn modelId="{C2D3A806-C0BB-4BA1-8979-C72DF5C26934}" type="presParOf" srcId="{4B6C8302-9E60-4F34-9698-E8C17785824B}" destId="{1D1334D2-AA11-422F-9BE2-CF04B71C1FFA}" srcOrd="0" destOrd="0" presId="urn:microsoft.com/office/officeart/2016/7/layout/RepeatingBendingProcessNew"/>
    <dgm:cxn modelId="{1157C7B2-6570-4B18-87A6-EDDB9A637F71}" type="presParOf" srcId="{EB68F353-E8AA-487D-B26A-B1E44EEE6AD5}" destId="{633F1B4D-300F-445D-BA28-2673D87F9549}"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F7F4FC-9475-4665-AA5B-1CDCD17B2FEB}"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4DF4BCEC-F6D7-446D-87A2-BAFE660CF14D}">
      <dgm:prSet custT="1"/>
      <dgm:spPr/>
      <dgm:t>
        <a:bodyPr/>
        <a:lstStyle/>
        <a:p>
          <a:r>
            <a:rPr lang="en-US" sz="3200" baseline="0" dirty="0">
              <a:latin typeface="Calibri" panose="020F0502020204030204" pitchFamily="34" charset="0"/>
              <a:cs typeface="Calibri" panose="020F0502020204030204" pitchFamily="34" charset="0"/>
            </a:rPr>
            <a:t>Initial Assessment</a:t>
          </a:r>
          <a:endParaRPr lang="en-US" sz="3200" dirty="0">
            <a:latin typeface="Calibri" panose="020F0502020204030204" pitchFamily="34" charset="0"/>
            <a:cs typeface="Calibri" panose="020F0502020204030204" pitchFamily="34" charset="0"/>
          </a:endParaRPr>
        </a:p>
      </dgm:t>
    </dgm:pt>
    <dgm:pt modelId="{CCAA8CCF-DEE0-4C8A-9289-C621255B6896}" type="parTrans" cxnId="{74F0F193-8A0E-4937-A2A2-E72B20B08FCC}">
      <dgm:prSet/>
      <dgm:spPr/>
      <dgm:t>
        <a:bodyPr/>
        <a:lstStyle/>
        <a:p>
          <a:endParaRPr lang="en-US" sz="1400">
            <a:latin typeface="Calibri" panose="020F0502020204030204" pitchFamily="34" charset="0"/>
            <a:cs typeface="Calibri" panose="020F0502020204030204" pitchFamily="34" charset="0"/>
          </a:endParaRPr>
        </a:p>
      </dgm:t>
    </dgm:pt>
    <dgm:pt modelId="{A3EFA7C6-9F1F-4029-9590-F83823C1D4C4}" type="sibTrans" cxnId="{74F0F193-8A0E-4937-A2A2-E72B20B08FCC}">
      <dgm:prSet/>
      <dgm:spPr/>
      <dgm:t>
        <a:bodyPr/>
        <a:lstStyle/>
        <a:p>
          <a:endParaRPr lang="en-US" sz="1400">
            <a:latin typeface="Calibri" panose="020F0502020204030204" pitchFamily="34" charset="0"/>
            <a:cs typeface="Calibri" panose="020F0502020204030204" pitchFamily="34" charset="0"/>
          </a:endParaRPr>
        </a:p>
      </dgm:t>
    </dgm:pt>
    <dgm:pt modelId="{06B88D57-8476-4BCA-A499-07A18C043745}">
      <dgm:prSet custT="1"/>
      <dgm:spPr/>
      <dgm:t>
        <a:bodyPr/>
        <a:lstStyle/>
        <a:p>
          <a:r>
            <a:rPr lang="en-US" sz="3200" baseline="0">
              <a:latin typeface="Calibri" panose="020F0502020204030204" pitchFamily="34" charset="0"/>
              <a:cs typeface="Calibri" panose="020F0502020204030204" pitchFamily="34" charset="0"/>
            </a:rPr>
            <a:t>Adopt plan criteria, guidelines</a:t>
          </a:r>
          <a:endParaRPr lang="en-US" sz="3200">
            <a:latin typeface="Calibri" panose="020F0502020204030204" pitchFamily="34" charset="0"/>
            <a:cs typeface="Calibri" panose="020F0502020204030204" pitchFamily="34" charset="0"/>
          </a:endParaRPr>
        </a:p>
      </dgm:t>
    </dgm:pt>
    <dgm:pt modelId="{7033D5D9-97C0-4CB9-BD1F-77FD66A3B5DB}" type="parTrans" cxnId="{025F0D35-9B59-4642-836B-B16F591401AB}">
      <dgm:prSet/>
      <dgm:spPr/>
      <dgm:t>
        <a:bodyPr/>
        <a:lstStyle/>
        <a:p>
          <a:endParaRPr lang="en-US" sz="1400">
            <a:latin typeface="Calibri" panose="020F0502020204030204" pitchFamily="34" charset="0"/>
            <a:cs typeface="Calibri" panose="020F0502020204030204" pitchFamily="34" charset="0"/>
          </a:endParaRPr>
        </a:p>
      </dgm:t>
    </dgm:pt>
    <dgm:pt modelId="{C9FEF4C5-B360-4D73-B583-44CD29019C44}" type="sibTrans" cxnId="{025F0D35-9B59-4642-836B-B16F591401AB}">
      <dgm:prSet/>
      <dgm:spPr/>
      <dgm:t>
        <a:bodyPr/>
        <a:lstStyle/>
        <a:p>
          <a:endParaRPr lang="en-US" sz="1400">
            <a:latin typeface="Calibri" panose="020F0502020204030204" pitchFamily="34" charset="0"/>
            <a:cs typeface="Calibri" panose="020F0502020204030204" pitchFamily="34" charset="0"/>
          </a:endParaRPr>
        </a:p>
      </dgm:t>
    </dgm:pt>
    <dgm:pt modelId="{CA0810B2-25AF-47F0-A374-35795D3789C6}">
      <dgm:prSet custT="1"/>
      <dgm:spPr/>
      <dgm:t>
        <a:bodyPr/>
        <a:lstStyle/>
        <a:p>
          <a:r>
            <a:rPr lang="en-US" sz="3200" baseline="0" dirty="0">
              <a:latin typeface="Calibri" panose="020F0502020204030204" pitchFamily="34" charset="0"/>
              <a:cs typeface="Calibri" panose="020F0502020204030204" pitchFamily="34" charset="0"/>
            </a:rPr>
            <a:t>Develop illustrative plan(s)</a:t>
          </a:r>
          <a:endParaRPr lang="en-US" sz="3200" dirty="0">
            <a:latin typeface="Calibri" panose="020F0502020204030204" pitchFamily="34" charset="0"/>
            <a:cs typeface="Calibri" panose="020F0502020204030204" pitchFamily="34" charset="0"/>
          </a:endParaRPr>
        </a:p>
      </dgm:t>
    </dgm:pt>
    <dgm:pt modelId="{855D5544-C806-4D67-A997-040029AF37AA}" type="parTrans" cxnId="{674904E3-AEB0-40E9-AE28-B4E60889ED47}">
      <dgm:prSet/>
      <dgm:spPr/>
      <dgm:t>
        <a:bodyPr/>
        <a:lstStyle/>
        <a:p>
          <a:endParaRPr lang="en-US" sz="1400">
            <a:latin typeface="Calibri" panose="020F0502020204030204" pitchFamily="34" charset="0"/>
            <a:cs typeface="Calibri" panose="020F0502020204030204" pitchFamily="34" charset="0"/>
          </a:endParaRPr>
        </a:p>
      </dgm:t>
    </dgm:pt>
    <dgm:pt modelId="{0021EE5D-ACF4-472D-A3C0-1E2D00CF74C6}" type="sibTrans" cxnId="{674904E3-AEB0-40E9-AE28-B4E60889ED47}">
      <dgm:prSet/>
      <dgm:spPr/>
      <dgm:t>
        <a:bodyPr/>
        <a:lstStyle/>
        <a:p>
          <a:endParaRPr lang="en-US" sz="1400">
            <a:latin typeface="Calibri" panose="020F0502020204030204" pitchFamily="34" charset="0"/>
            <a:cs typeface="Calibri" panose="020F0502020204030204" pitchFamily="34" charset="0"/>
          </a:endParaRPr>
        </a:p>
      </dgm:t>
    </dgm:pt>
    <dgm:pt modelId="{7ADBDFA6-AC07-4396-9F55-276F0A926F55}">
      <dgm:prSet custT="1"/>
      <dgm:spPr/>
      <dgm:t>
        <a:bodyPr/>
        <a:lstStyle/>
        <a:p>
          <a:r>
            <a:rPr lang="en-US" sz="3200" baseline="0">
              <a:latin typeface="Calibri" panose="020F0502020204030204" pitchFamily="34" charset="0"/>
              <a:cs typeface="Calibri" panose="020F0502020204030204" pitchFamily="34" charset="0"/>
            </a:rPr>
            <a:t>Public comment / hearing</a:t>
          </a:r>
          <a:endParaRPr lang="en-US" sz="3200">
            <a:latin typeface="Calibri" panose="020F0502020204030204" pitchFamily="34" charset="0"/>
            <a:cs typeface="Calibri" panose="020F0502020204030204" pitchFamily="34" charset="0"/>
          </a:endParaRPr>
        </a:p>
      </dgm:t>
    </dgm:pt>
    <dgm:pt modelId="{257B8273-9EE3-4F86-BF15-9820841DC16B}" type="parTrans" cxnId="{4DA2D18D-9877-4888-BDA9-E902A0135017}">
      <dgm:prSet/>
      <dgm:spPr/>
      <dgm:t>
        <a:bodyPr/>
        <a:lstStyle/>
        <a:p>
          <a:endParaRPr lang="en-US" sz="1400">
            <a:latin typeface="Calibri" panose="020F0502020204030204" pitchFamily="34" charset="0"/>
            <a:cs typeface="Calibri" panose="020F0502020204030204" pitchFamily="34" charset="0"/>
          </a:endParaRPr>
        </a:p>
      </dgm:t>
    </dgm:pt>
    <dgm:pt modelId="{A30D0F81-53A8-4ACD-B71A-63817AC2D323}" type="sibTrans" cxnId="{4DA2D18D-9877-4888-BDA9-E902A0135017}">
      <dgm:prSet/>
      <dgm:spPr/>
      <dgm:t>
        <a:bodyPr/>
        <a:lstStyle/>
        <a:p>
          <a:endParaRPr lang="en-US" sz="1400">
            <a:latin typeface="Calibri" panose="020F0502020204030204" pitchFamily="34" charset="0"/>
            <a:cs typeface="Calibri" panose="020F0502020204030204" pitchFamily="34" charset="0"/>
          </a:endParaRPr>
        </a:p>
      </dgm:t>
    </dgm:pt>
    <dgm:pt modelId="{38AFCDFA-BFBD-45E6-BF21-BBE8DAAD88A0}">
      <dgm:prSet custT="1"/>
      <dgm:spPr/>
      <dgm:t>
        <a:bodyPr/>
        <a:lstStyle/>
        <a:p>
          <a:r>
            <a:rPr lang="en-US" sz="3200" baseline="0" dirty="0">
              <a:latin typeface="Calibri" panose="020F0502020204030204" pitchFamily="34" charset="0"/>
              <a:cs typeface="Calibri" panose="020F0502020204030204" pitchFamily="34" charset="0"/>
            </a:rPr>
            <a:t>Analyze comments</a:t>
          </a:r>
          <a:endParaRPr lang="en-US" sz="3200" dirty="0">
            <a:latin typeface="Calibri" panose="020F0502020204030204" pitchFamily="34" charset="0"/>
            <a:cs typeface="Calibri" panose="020F0502020204030204" pitchFamily="34" charset="0"/>
          </a:endParaRPr>
        </a:p>
      </dgm:t>
    </dgm:pt>
    <dgm:pt modelId="{5C03A3A6-4719-47FB-82DE-0285B162D13D}" type="parTrans" cxnId="{0E17E3A8-EDFB-40CB-8262-0B0C72BAAA8A}">
      <dgm:prSet/>
      <dgm:spPr/>
      <dgm:t>
        <a:bodyPr/>
        <a:lstStyle/>
        <a:p>
          <a:endParaRPr lang="en-US" sz="1400">
            <a:latin typeface="Calibri" panose="020F0502020204030204" pitchFamily="34" charset="0"/>
            <a:cs typeface="Calibri" panose="020F0502020204030204" pitchFamily="34" charset="0"/>
          </a:endParaRPr>
        </a:p>
      </dgm:t>
    </dgm:pt>
    <dgm:pt modelId="{668CBDA1-82CE-48BB-BBB9-25BB2022C17C}" type="sibTrans" cxnId="{0E17E3A8-EDFB-40CB-8262-0B0C72BAAA8A}">
      <dgm:prSet/>
      <dgm:spPr/>
      <dgm:t>
        <a:bodyPr/>
        <a:lstStyle/>
        <a:p>
          <a:endParaRPr lang="en-US" sz="1400">
            <a:latin typeface="Calibri" panose="020F0502020204030204" pitchFamily="34" charset="0"/>
            <a:cs typeface="Calibri" panose="020F0502020204030204" pitchFamily="34" charset="0"/>
          </a:endParaRPr>
        </a:p>
      </dgm:t>
    </dgm:pt>
    <dgm:pt modelId="{B4D89E63-18FC-4706-B3BF-BADF11B8546B}">
      <dgm:prSet custT="1"/>
      <dgm:spPr/>
      <dgm:t>
        <a:bodyPr/>
        <a:lstStyle/>
        <a:p>
          <a:r>
            <a:rPr lang="en-US" sz="3200" baseline="0" dirty="0">
              <a:latin typeface="Calibri" panose="020F0502020204030204" pitchFamily="34" charset="0"/>
              <a:cs typeface="Calibri" panose="020F0502020204030204" pitchFamily="34" charset="0"/>
            </a:rPr>
            <a:t>Adopt final plan</a:t>
          </a:r>
          <a:endParaRPr lang="en-US" sz="3200" dirty="0">
            <a:latin typeface="Calibri" panose="020F0502020204030204" pitchFamily="34" charset="0"/>
            <a:cs typeface="Calibri" panose="020F0502020204030204" pitchFamily="34" charset="0"/>
          </a:endParaRPr>
        </a:p>
      </dgm:t>
    </dgm:pt>
    <dgm:pt modelId="{B4EEE4CF-5EE0-4DBB-A3AE-9DBFA481C4BF}" type="parTrans" cxnId="{09B40DE5-4D6C-44CB-9F18-054141823089}">
      <dgm:prSet/>
      <dgm:spPr/>
      <dgm:t>
        <a:bodyPr/>
        <a:lstStyle/>
        <a:p>
          <a:endParaRPr lang="en-US" sz="1400">
            <a:latin typeface="Calibri" panose="020F0502020204030204" pitchFamily="34" charset="0"/>
            <a:cs typeface="Calibri" panose="020F0502020204030204" pitchFamily="34" charset="0"/>
          </a:endParaRPr>
        </a:p>
      </dgm:t>
    </dgm:pt>
    <dgm:pt modelId="{DFC6D904-1E44-45B6-9F4B-7FAF474DD831}" type="sibTrans" cxnId="{09B40DE5-4D6C-44CB-9F18-054141823089}">
      <dgm:prSet/>
      <dgm:spPr/>
      <dgm:t>
        <a:bodyPr/>
        <a:lstStyle/>
        <a:p>
          <a:endParaRPr lang="en-US" sz="1400">
            <a:latin typeface="Calibri" panose="020F0502020204030204" pitchFamily="34" charset="0"/>
            <a:cs typeface="Calibri" panose="020F0502020204030204" pitchFamily="34" charset="0"/>
          </a:endParaRPr>
        </a:p>
      </dgm:t>
    </dgm:pt>
    <dgm:pt modelId="{358A09CA-8E5D-4E1A-9930-02EAA8106A2D}">
      <dgm:prSet custT="1"/>
      <dgm:spPr/>
      <dgm:t>
        <a:bodyPr/>
        <a:lstStyle/>
        <a:p>
          <a:r>
            <a:rPr lang="en-US" sz="3200" baseline="0" dirty="0">
              <a:latin typeface="Calibri" panose="020F0502020204030204" pitchFamily="34" charset="0"/>
              <a:cs typeface="Calibri" panose="020F0502020204030204" pitchFamily="34" charset="0"/>
            </a:rPr>
            <a:t>Implementation</a:t>
          </a:r>
          <a:endParaRPr lang="en-US" sz="3200" dirty="0">
            <a:latin typeface="Calibri" panose="020F0502020204030204" pitchFamily="34" charset="0"/>
            <a:cs typeface="Calibri" panose="020F0502020204030204" pitchFamily="34" charset="0"/>
          </a:endParaRPr>
        </a:p>
      </dgm:t>
    </dgm:pt>
    <dgm:pt modelId="{3C6A8E6F-55B0-4796-8EDE-9AC1F6EA2C74}" type="parTrans" cxnId="{C7993D4C-4896-4900-ADDE-AA9F6F7EEDE6}">
      <dgm:prSet/>
      <dgm:spPr/>
      <dgm:t>
        <a:bodyPr/>
        <a:lstStyle/>
        <a:p>
          <a:endParaRPr lang="en-US"/>
        </a:p>
      </dgm:t>
    </dgm:pt>
    <dgm:pt modelId="{7AA24862-6E55-44BD-8659-4EBD3A7AD795}" type="sibTrans" cxnId="{C7993D4C-4896-4900-ADDE-AA9F6F7EEDE6}">
      <dgm:prSet/>
      <dgm:spPr/>
      <dgm:t>
        <a:bodyPr/>
        <a:lstStyle/>
        <a:p>
          <a:endParaRPr lang="en-US"/>
        </a:p>
      </dgm:t>
    </dgm:pt>
    <dgm:pt modelId="{7A510CBA-6B9A-47A9-9C35-9B4209B05C4A}">
      <dgm:prSet custT="1"/>
      <dgm:spPr/>
      <dgm:t>
        <a:bodyPr/>
        <a:lstStyle/>
        <a:p>
          <a:endParaRPr lang="en-US" sz="3200" dirty="0">
            <a:latin typeface="Calibri" panose="020F0502020204030204" pitchFamily="34" charset="0"/>
            <a:cs typeface="Calibri" panose="020F0502020204030204" pitchFamily="34" charset="0"/>
          </a:endParaRPr>
        </a:p>
      </dgm:t>
    </dgm:pt>
    <dgm:pt modelId="{BA4CA687-DD93-45AC-9FDE-2922E1B1B641}" type="parTrans" cxnId="{19C5A61D-5178-4E63-8B93-351AD077C2CD}">
      <dgm:prSet/>
      <dgm:spPr/>
      <dgm:t>
        <a:bodyPr/>
        <a:lstStyle/>
        <a:p>
          <a:endParaRPr lang="en-US"/>
        </a:p>
      </dgm:t>
    </dgm:pt>
    <dgm:pt modelId="{81A1677B-6EBC-4185-9C89-2BD3A17BAA8C}" type="sibTrans" cxnId="{19C5A61D-5178-4E63-8B93-351AD077C2CD}">
      <dgm:prSet/>
      <dgm:spPr/>
      <dgm:t>
        <a:bodyPr/>
        <a:lstStyle/>
        <a:p>
          <a:endParaRPr lang="en-US"/>
        </a:p>
      </dgm:t>
    </dgm:pt>
    <dgm:pt modelId="{F16AB56E-5B83-4CC1-A4D0-41B2BD800BC5}" type="pres">
      <dgm:prSet presAssocID="{F4F7F4FC-9475-4665-AA5B-1CDCD17B2FEB}" presName="vert0" presStyleCnt="0">
        <dgm:presLayoutVars>
          <dgm:dir/>
          <dgm:animOne val="branch"/>
          <dgm:animLvl val="lvl"/>
        </dgm:presLayoutVars>
      </dgm:prSet>
      <dgm:spPr/>
    </dgm:pt>
    <dgm:pt modelId="{C0FE7CE6-3958-469E-B723-D1F94D89EAA0}" type="pres">
      <dgm:prSet presAssocID="{4DF4BCEC-F6D7-446D-87A2-BAFE660CF14D}" presName="thickLine" presStyleLbl="alignNode1" presStyleIdx="0" presStyleCnt="8"/>
      <dgm:spPr/>
    </dgm:pt>
    <dgm:pt modelId="{D020A53E-42FB-4438-A13C-C1DCFD28F151}" type="pres">
      <dgm:prSet presAssocID="{4DF4BCEC-F6D7-446D-87A2-BAFE660CF14D}" presName="horz1" presStyleCnt="0"/>
      <dgm:spPr/>
    </dgm:pt>
    <dgm:pt modelId="{1A5D29AF-A59A-449A-9AA4-21884A71D437}" type="pres">
      <dgm:prSet presAssocID="{4DF4BCEC-F6D7-446D-87A2-BAFE660CF14D}" presName="tx1" presStyleLbl="revTx" presStyleIdx="0" presStyleCnt="8"/>
      <dgm:spPr/>
    </dgm:pt>
    <dgm:pt modelId="{8CDE2C26-2F1B-4576-95EC-8745D48DC88B}" type="pres">
      <dgm:prSet presAssocID="{4DF4BCEC-F6D7-446D-87A2-BAFE660CF14D}" presName="vert1" presStyleCnt="0"/>
      <dgm:spPr/>
    </dgm:pt>
    <dgm:pt modelId="{D338FAD1-13D0-4B02-B726-4A31451F5272}" type="pres">
      <dgm:prSet presAssocID="{06B88D57-8476-4BCA-A499-07A18C043745}" presName="thickLine" presStyleLbl="alignNode1" presStyleIdx="1" presStyleCnt="8"/>
      <dgm:spPr/>
    </dgm:pt>
    <dgm:pt modelId="{4964EB52-2636-4817-BF08-73887865B014}" type="pres">
      <dgm:prSet presAssocID="{06B88D57-8476-4BCA-A499-07A18C043745}" presName="horz1" presStyleCnt="0"/>
      <dgm:spPr/>
    </dgm:pt>
    <dgm:pt modelId="{B3906C6C-2469-4B56-93D4-E4640003B36B}" type="pres">
      <dgm:prSet presAssocID="{06B88D57-8476-4BCA-A499-07A18C043745}" presName="tx1" presStyleLbl="revTx" presStyleIdx="1" presStyleCnt="8"/>
      <dgm:spPr/>
    </dgm:pt>
    <dgm:pt modelId="{C70244C9-679C-423F-93A5-DE2996231B41}" type="pres">
      <dgm:prSet presAssocID="{06B88D57-8476-4BCA-A499-07A18C043745}" presName="vert1" presStyleCnt="0"/>
      <dgm:spPr/>
    </dgm:pt>
    <dgm:pt modelId="{BB8A5B9F-59A6-4813-BF2B-9F959F166544}" type="pres">
      <dgm:prSet presAssocID="{CA0810B2-25AF-47F0-A374-35795D3789C6}" presName="thickLine" presStyleLbl="alignNode1" presStyleIdx="2" presStyleCnt="8"/>
      <dgm:spPr/>
    </dgm:pt>
    <dgm:pt modelId="{8D430A80-36B4-4256-A2C1-155F935327DF}" type="pres">
      <dgm:prSet presAssocID="{CA0810B2-25AF-47F0-A374-35795D3789C6}" presName="horz1" presStyleCnt="0"/>
      <dgm:spPr/>
    </dgm:pt>
    <dgm:pt modelId="{88515694-9807-4ACB-99C6-AD6989DECCDF}" type="pres">
      <dgm:prSet presAssocID="{CA0810B2-25AF-47F0-A374-35795D3789C6}" presName="tx1" presStyleLbl="revTx" presStyleIdx="2" presStyleCnt="8"/>
      <dgm:spPr/>
    </dgm:pt>
    <dgm:pt modelId="{2955FE02-88B0-4D41-887B-5623B4267B35}" type="pres">
      <dgm:prSet presAssocID="{CA0810B2-25AF-47F0-A374-35795D3789C6}" presName="vert1" presStyleCnt="0"/>
      <dgm:spPr/>
    </dgm:pt>
    <dgm:pt modelId="{B8404747-FE08-4B48-9C07-EAB867DD7FAE}" type="pres">
      <dgm:prSet presAssocID="{7ADBDFA6-AC07-4396-9F55-276F0A926F55}" presName="thickLine" presStyleLbl="alignNode1" presStyleIdx="3" presStyleCnt="8"/>
      <dgm:spPr/>
    </dgm:pt>
    <dgm:pt modelId="{4CAA4BE6-301F-4BEE-945C-D65B142818B8}" type="pres">
      <dgm:prSet presAssocID="{7ADBDFA6-AC07-4396-9F55-276F0A926F55}" presName="horz1" presStyleCnt="0"/>
      <dgm:spPr/>
    </dgm:pt>
    <dgm:pt modelId="{3E37E3E3-7BFE-4FDC-806E-BEE6AFDE96FA}" type="pres">
      <dgm:prSet presAssocID="{7ADBDFA6-AC07-4396-9F55-276F0A926F55}" presName="tx1" presStyleLbl="revTx" presStyleIdx="3" presStyleCnt="8"/>
      <dgm:spPr/>
    </dgm:pt>
    <dgm:pt modelId="{B7F3CB27-BFF1-4770-B387-D0302A473457}" type="pres">
      <dgm:prSet presAssocID="{7ADBDFA6-AC07-4396-9F55-276F0A926F55}" presName="vert1" presStyleCnt="0"/>
      <dgm:spPr/>
    </dgm:pt>
    <dgm:pt modelId="{E9E6BAC1-1ACC-47D0-8238-207086F40F29}" type="pres">
      <dgm:prSet presAssocID="{38AFCDFA-BFBD-45E6-BF21-BBE8DAAD88A0}" presName="thickLine" presStyleLbl="alignNode1" presStyleIdx="4" presStyleCnt="8"/>
      <dgm:spPr/>
    </dgm:pt>
    <dgm:pt modelId="{04336C8A-8290-4A1B-B547-5B68EADFFF41}" type="pres">
      <dgm:prSet presAssocID="{38AFCDFA-BFBD-45E6-BF21-BBE8DAAD88A0}" presName="horz1" presStyleCnt="0"/>
      <dgm:spPr/>
    </dgm:pt>
    <dgm:pt modelId="{16502ACD-C5D2-43B7-8D4D-0E67E8C39F55}" type="pres">
      <dgm:prSet presAssocID="{38AFCDFA-BFBD-45E6-BF21-BBE8DAAD88A0}" presName="tx1" presStyleLbl="revTx" presStyleIdx="4" presStyleCnt="8"/>
      <dgm:spPr/>
    </dgm:pt>
    <dgm:pt modelId="{63521328-3A92-4401-B963-33F867A7F611}" type="pres">
      <dgm:prSet presAssocID="{38AFCDFA-BFBD-45E6-BF21-BBE8DAAD88A0}" presName="vert1" presStyleCnt="0"/>
      <dgm:spPr/>
    </dgm:pt>
    <dgm:pt modelId="{2D9E083E-6519-4027-BB9E-21ACBC56D334}" type="pres">
      <dgm:prSet presAssocID="{B4D89E63-18FC-4706-B3BF-BADF11B8546B}" presName="thickLine" presStyleLbl="alignNode1" presStyleIdx="5" presStyleCnt="8"/>
      <dgm:spPr/>
    </dgm:pt>
    <dgm:pt modelId="{2FE2007A-57FF-4C90-930B-A3173024973D}" type="pres">
      <dgm:prSet presAssocID="{B4D89E63-18FC-4706-B3BF-BADF11B8546B}" presName="horz1" presStyleCnt="0"/>
      <dgm:spPr/>
    </dgm:pt>
    <dgm:pt modelId="{05357438-ADE3-47A4-9AED-B8EEF42C3172}" type="pres">
      <dgm:prSet presAssocID="{B4D89E63-18FC-4706-B3BF-BADF11B8546B}" presName="tx1" presStyleLbl="revTx" presStyleIdx="5" presStyleCnt="8"/>
      <dgm:spPr/>
    </dgm:pt>
    <dgm:pt modelId="{89FEA9DF-249C-491A-B880-52C3CABB936B}" type="pres">
      <dgm:prSet presAssocID="{B4D89E63-18FC-4706-B3BF-BADF11B8546B}" presName="vert1" presStyleCnt="0"/>
      <dgm:spPr/>
    </dgm:pt>
    <dgm:pt modelId="{862FA7AE-9E5F-405D-B715-1FE114928B55}" type="pres">
      <dgm:prSet presAssocID="{7A510CBA-6B9A-47A9-9C35-9B4209B05C4A}" presName="thickLine" presStyleLbl="alignNode1" presStyleIdx="6" presStyleCnt="8"/>
      <dgm:spPr/>
    </dgm:pt>
    <dgm:pt modelId="{8150C984-C15D-4597-9F68-01B3E7FFDC87}" type="pres">
      <dgm:prSet presAssocID="{7A510CBA-6B9A-47A9-9C35-9B4209B05C4A}" presName="horz1" presStyleCnt="0"/>
      <dgm:spPr/>
    </dgm:pt>
    <dgm:pt modelId="{B54EECDC-1E78-4778-9B54-A3B5FCE93C7F}" type="pres">
      <dgm:prSet presAssocID="{7A510CBA-6B9A-47A9-9C35-9B4209B05C4A}" presName="tx1" presStyleLbl="revTx" presStyleIdx="6" presStyleCnt="8"/>
      <dgm:spPr/>
    </dgm:pt>
    <dgm:pt modelId="{237F1ECC-F013-4330-BEE0-A50794A79007}" type="pres">
      <dgm:prSet presAssocID="{7A510CBA-6B9A-47A9-9C35-9B4209B05C4A}" presName="vert1" presStyleCnt="0"/>
      <dgm:spPr/>
    </dgm:pt>
    <dgm:pt modelId="{C68D7358-99A7-44DE-A98C-9367AB796D48}" type="pres">
      <dgm:prSet presAssocID="{358A09CA-8E5D-4E1A-9930-02EAA8106A2D}" presName="thickLine" presStyleLbl="alignNode1" presStyleIdx="7" presStyleCnt="8"/>
      <dgm:spPr/>
    </dgm:pt>
    <dgm:pt modelId="{5294C7A6-C8F8-4693-9C20-CD558583B562}" type="pres">
      <dgm:prSet presAssocID="{358A09CA-8E5D-4E1A-9930-02EAA8106A2D}" presName="horz1" presStyleCnt="0"/>
      <dgm:spPr/>
    </dgm:pt>
    <dgm:pt modelId="{13471ACC-A315-4815-B2BD-0594759BE53D}" type="pres">
      <dgm:prSet presAssocID="{358A09CA-8E5D-4E1A-9930-02EAA8106A2D}" presName="tx1" presStyleLbl="revTx" presStyleIdx="7" presStyleCnt="8" custLinFactNeighborX="-223" custLinFactNeighborY="-94865"/>
      <dgm:spPr/>
    </dgm:pt>
    <dgm:pt modelId="{BFEBB31E-DE8F-48E3-9AAC-3A3F2722F9F5}" type="pres">
      <dgm:prSet presAssocID="{358A09CA-8E5D-4E1A-9930-02EAA8106A2D}" presName="vert1" presStyleCnt="0"/>
      <dgm:spPr/>
    </dgm:pt>
  </dgm:ptLst>
  <dgm:cxnLst>
    <dgm:cxn modelId="{03968D13-2664-4137-A231-472BBE2EBC0E}" type="presOf" srcId="{4DF4BCEC-F6D7-446D-87A2-BAFE660CF14D}" destId="{1A5D29AF-A59A-449A-9AA4-21884A71D437}" srcOrd="0" destOrd="0" presId="urn:microsoft.com/office/officeart/2008/layout/LinedList"/>
    <dgm:cxn modelId="{19C5A61D-5178-4E63-8B93-351AD077C2CD}" srcId="{F4F7F4FC-9475-4665-AA5B-1CDCD17B2FEB}" destId="{7A510CBA-6B9A-47A9-9C35-9B4209B05C4A}" srcOrd="6" destOrd="0" parTransId="{BA4CA687-DD93-45AC-9FDE-2922E1B1B641}" sibTransId="{81A1677B-6EBC-4185-9C89-2BD3A17BAA8C}"/>
    <dgm:cxn modelId="{025F0D35-9B59-4642-836B-B16F591401AB}" srcId="{F4F7F4FC-9475-4665-AA5B-1CDCD17B2FEB}" destId="{06B88D57-8476-4BCA-A499-07A18C043745}" srcOrd="1" destOrd="0" parTransId="{7033D5D9-97C0-4CB9-BD1F-77FD66A3B5DB}" sibTransId="{C9FEF4C5-B360-4D73-B583-44CD29019C44}"/>
    <dgm:cxn modelId="{174C1C4B-CA2A-4944-9398-B002035A2C6B}" type="presOf" srcId="{F4F7F4FC-9475-4665-AA5B-1CDCD17B2FEB}" destId="{F16AB56E-5B83-4CC1-A4D0-41B2BD800BC5}" srcOrd="0" destOrd="0" presId="urn:microsoft.com/office/officeart/2008/layout/LinedList"/>
    <dgm:cxn modelId="{C7993D4C-4896-4900-ADDE-AA9F6F7EEDE6}" srcId="{F4F7F4FC-9475-4665-AA5B-1CDCD17B2FEB}" destId="{358A09CA-8E5D-4E1A-9930-02EAA8106A2D}" srcOrd="7" destOrd="0" parTransId="{3C6A8E6F-55B0-4796-8EDE-9AC1F6EA2C74}" sibTransId="{7AA24862-6E55-44BD-8659-4EBD3A7AD795}"/>
    <dgm:cxn modelId="{00539F75-913B-43B6-A950-67F494DC6EE1}" type="presOf" srcId="{358A09CA-8E5D-4E1A-9930-02EAA8106A2D}" destId="{13471ACC-A315-4815-B2BD-0594759BE53D}" srcOrd="0" destOrd="0" presId="urn:microsoft.com/office/officeart/2008/layout/LinedList"/>
    <dgm:cxn modelId="{09B49E58-0542-4505-8516-3D2C16037A8B}" type="presOf" srcId="{CA0810B2-25AF-47F0-A374-35795D3789C6}" destId="{88515694-9807-4ACB-99C6-AD6989DECCDF}" srcOrd="0" destOrd="0" presId="urn:microsoft.com/office/officeart/2008/layout/LinedList"/>
    <dgm:cxn modelId="{06CB3A88-5DC8-4BF3-B905-EA2E41EFF388}" type="presOf" srcId="{06B88D57-8476-4BCA-A499-07A18C043745}" destId="{B3906C6C-2469-4B56-93D4-E4640003B36B}" srcOrd="0" destOrd="0" presId="urn:microsoft.com/office/officeart/2008/layout/LinedList"/>
    <dgm:cxn modelId="{4DA2D18D-9877-4888-BDA9-E902A0135017}" srcId="{F4F7F4FC-9475-4665-AA5B-1CDCD17B2FEB}" destId="{7ADBDFA6-AC07-4396-9F55-276F0A926F55}" srcOrd="3" destOrd="0" parTransId="{257B8273-9EE3-4F86-BF15-9820841DC16B}" sibTransId="{A30D0F81-53A8-4ACD-B71A-63817AC2D323}"/>
    <dgm:cxn modelId="{B584E391-6F81-486A-A32F-84EFB57821D6}" type="presOf" srcId="{7ADBDFA6-AC07-4396-9F55-276F0A926F55}" destId="{3E37E3E3-7BFE-4FDC-806E-BEE6AFDE96FA}" srcOrd="0" destOrd="0" presId="urn:microsoft.com/office/officeart/2008/layout/LinedList"/>
    <dgm:cxn modelId="{74F0F193-8A0E-4937-A2A2-E72B20B08FCC}" srcId="{F4F7F4FC-9475-4665-AA5B-1CDCD17B2FEB}" destId="{4DF4BCEC-F6D7-446D-87A2-BAFE660CF14D}" srcOrd="0" destOrd="0" parTransId="{CCAA8CCF-DEE0-4C8A-9289-C621255B6896}" sibTransId="{A3EFA7C6-9F1F-4029-9590-F83823C1D4C4}"/>
    <dgm:cxn modelId="{0E17E3A8-EDFB-40CB-8262-0B0C72BAAA8A}" srcId="{F4F7F4FC-9475-4665-AA5B-1CDCD17B2FEB}" destId="{38AFCDFA-BFBD-45E6-BF21-BBE8DAAD88A0}" srcOrd="4" destOrd="0" parTransId="{5C03A3A6-4719-47FB-82DE-0285B162D13D}" sibTransId="{668CBDA1-82CE-48BB-BBB9-25BB2022C17C}"/>
    <dgm:cxn modelId="{5FF212C3-784C-4495-B232-2A2EC666DC0C}" type="presOf" srcId="{B4D89E63-18FC-4706-B3BF-BADF11B8546B}" destId="{05357438-ADE3-47A4-9AED-B8EEF42C3172}" srcOrd="0" destOrd="0" presId="urn:microsoft.com/office/officeart/2008/layout/LinedList"/>
    <dgm:cxn modelId="{674904E3-AEB0-40E9-AE28-B4E60889ED47}" srcId="{F4F7F4FC-9475-4665-AA5B-1CDCD17B2FEB}" destId="{CA0810B2-25AF-47F0-A374-35795D3789C6}" srcOrd="2" destOrd="0" parTransId="{855D5544-C806-4D67-A997-040029AF37AA}" sibTransId="{0021EE5D-ACF4-472D-A3C0-1E2D00CF74C6}"/>
    <dgm:cxn modelId="{09B40DE5-4D6C-44CB-9F18-054141823089}" srcId="{F4F7F4FC-9475-4665-AA5B-1CDCD17B2FEB}" destId="{B4D89E63-18FC-4706-B3BF-BADF11B8546B}" srcOrd="5" destOrd="0" parTransId="{B4EEE4CF-5EE0-4DBB-A3AE-9DBFA481C4BF}" sibTransId="{DFC6D904-1E44-45B6-9F4B-7FAF474DD831}"/>
    <dgm:cxn modelId="{86905BF4-261F-4E01-98CB-71C9A4155898}" type="presOf" srcId="{7A510CBA-6B9A-47A9-9C35-9B4209B05C4A}" destId="{B54EECDC-1E78-4778-9B54-A3B5FCE93C7F}" srcOrd="0" destOrd="0" presId="urn:microsoft.com/office/officeart/2008/layout/LinedList"/>
    <dgm:cxn modelId="{6DFCAEFF-2A9B-4D59-9CDF-DD7D3DA27EA7}" type="presOf" srcId="{38AFCDFA-BFBD-45E6-BF21-BBE8DAAD88A0}" destId="{16502ACD-C5D2-43B7-8D4D-0E67E8C39F55}" srcOrd="0" destOrd="0" presId="urn:microsoft.com/office/officeart/2008/layout/LinedList"/>
    <dgm:cxn modelId="{7D9B6592-0CB0-4617-B5A9-1179E01E461F}" type="presParOf" srcId="{F16AB56E-5B83-4CC1-A4D0-41B2BD800BC5}" destId="{C0FE7CE6-3958-469E-B723-D1F94D89EAA0}" srcOrd="0" destOrd="0" presId="urn:microsoft.com/office/officeart/2008/layout/LinedList"/>
    <dgm:cxn modelId="{6BF98962-F211-4A66-B42C-7CAD6C35C561}" type="presParOf" srcId="{F16AB56E-5B83-4CC1-A4D0-41B2BD800BC5}" destId="{D020A53E-42FB-4438-A13C-C1DCFD28F151}" srcOrd="1" destOrd="0" presId="urn:microsoft.com/office/officeart/2008/layout/LinedList"/>
    <dgm:cxn modelId="{43948808-DEB7-4408-BEA5-83DA044BA83A}" type="presParOf" srcId="{D020A53E-42FB-4438-A13C-C1DCFD28F151}" destId="{1A5D29AF-A59A-449A-9AA4-21884A71D437}" srcOrd="0" destOrd="0" presId="urn:microsoft.com/office/officeart/2008/layout/LinedList"/>
    <dgm:cxn modelId="{06D8BDBD-5D99-4E8C-B941-6925E708B9AD}" type="presParOf" srcId="{D020A53E-42FB-4438-A13C-C1DCFD28F151}" destId="{8CDE2C26-2F1B-4576-95EC-8745D48DC88B}" srcOrd="1" destOrd="0" presId="urn:microsoft.com/office/officeart/2008/layout/LinedList"/>
    <dgm:cxn modelId="{4ED1DEFF-CCC3-4AE6-A9E3-F17E8DF7E1C7}" type="presParOf" srcId="{F16AB56E-5B83-4CC1-A4D0-41B2BD800BC5}" destId="{D338FAD1-13D0-4B02-B726-4A31451F5272}" srcOrd="2" destOrd="0" presId="urn:microsoft.com/office/officeart/2008/layout/LinedList"/>
    <dgm:cxn modelId="{E2C8D397-BF25-46ED-84FE-1C9B4D7AAA41}" type="presParOf" srcId="{F16AB56E-5B83-4CC1-A4D0-41B2BD800BC5}" destId="{4964EB52-2636-4817-BF08-73887865B014}" srcOrd="3" destOrd="0" presId="urn:microsoft.com/office/officeart/2008/layout/LinedList"/>
    <dgm:cxn modelId="{6FAB33DC-1FDD-4083-BFB7-0E60468C0CC0}" type="presParOf" srcId="{4964EB52-2636-4817-BF08-73887865B014}" destId="{B3906C6C-2469-4B56-93D4-E4640003B36B}" srcOrd="0" destOrd="0" presId="urn:microsoft.com/office/officeart/2008/layout/LinedList"/>
    <dgm:cxn modelId="{347BBBD8-D90E-4B03-A2F8-D5595CD77AEB}" type="presParOf" srcId="{4964EB52-2636-4817-BF08-73887865B014}" destId="{C70244C9-679C-423F-93A5-DE2996231B41}" srcOrd="1" destOrd="0" presId="urn:microsoft.com/office/officeart/2008/layout/LinedList"/>
    <dgm:cxn modelId="{1437BC19-2BCF-4322-A34F-ABD7646002FB}" type="presParOf" srcId="{F16AB56E-5B83-4CC1-A4D0-41B2BD800BC5}" destId="{BB8A5B9F-59A6-4813-BF2B-9F959F166544}" srcOrd="4" destOrd="0" presId="urn:microsoft.com/office/officeart/2008/layout/LinedList"/>
    <dgm:cxn modelId="{00391990-6752-4258-AC28-63C21B8C253F}" type="presParOf" srcId="{F16AB56E-5B83-4CC1-A4D0-41B2BD800BC5}" destId="{8D430A80-36B4-4256-A2C1-155F935327DF}" srcOrd="5" destOrd="0" presId="urn:microsoft.com/office/officeart/2008/layout/LinedList"/>
    <dgm:cxn modelId="{63B185EC-384A-4F5E-BC5B-184EAF648D64}" type="presParOf" srcId="{8D430A80-36B4-4256-A2C1-155F935327DF}" destId="{88515694-9807-4ACB-99C6-AD6989DECCDF}" srcOrd="0" destOrd="0" presId="urn:microsoft.com/office/officeart/2008/layout/LinedList"/>
    <dgm:cxn modelId="{484B0F48-A2FE-4661-B215-1FBF10F46BD9}" type="presParOf" srcId="{8D430A80-36B4-4256-A2C1-155F935327DF}" destId="{2955FE02-88B0-4D41-887B-5623B4267B35}" srcOrd="1" destOrd="0" presId="urn:microsoft.com/office/officeart/2008/layout/LinedList"/>
    <dgm:cxn modelId="{E812798C-FBF2-4EC7-A8EF-04CFDC824C51}" type="presParOf" srcId="{F16AB56E-5B83-4CC1-A4D0-41B2BD800BC5}" destId="{B8404747-FE08-4B48-9C07-EAB867DD7FAE}" srcOrd="6" destOrd="0" presId="urn:microsoft.com/office/officeart/2008/layout/LinedList"/>
    <dgm:cxn modelId="{E6C5FC7C-6B81-4A42-B878-73B24B6DCCC1}" type="presParOf" srcId="{F16AB56E-5B83-4CC1-A4D0-41B2BD800BC5}" destId="{4CAA4BE6-301F-4BEE-945C-D65B142818B8}" srcOrd="7" destOrd="0" presId="urn:microsoft.com/office/officeart/2008/layout/LinedList"/>
    <dgm:cxn modelId="{05A2DFEE-D54F-45FF-96BB-04D4BAE27ED9}" type="presParOf" srcId="{4CAA4BE6-301F-4BEE-945C-D65B142818B8}" destId="{3E37E3E3-7BFE-4FDC-806E-BEE6AFDE96FA}" srcOrd="0" destOrd="0" presId="urn:microsoft.com/office/officeart/2008/layout/LinedList"/>
    <dgm:cxn modelId="{07051172-C457-43FA-A9DA-13F81BBB09E1}" type="presParOf" srcId="{4CAA4BE6-301F-4BEE-945C-D65B142818B8}" destId="{B7F3CB27-BFF1-4770-B387-D0302A473457}" srcOrd="1" destOrd="0" presId="urn:microsoft.com/office/officeart/2008/layout/LinedList"/>
    <dgm:cxn modelId="{180B9C66-804F-472A-893B-04461534ED7F}" type="presParOf" srcId="{F16AB56E-5B83-4CC1-A4D0-41B2BD800BC5}" destId="{E9E6BAC1-1ACC-47D0-8238-207086F40F29}" srcOrd="8" destOrd="0" presId="urn:microsoft.com/office/officeart/2008/layout/LinedList"/>
    <dgm:cxn modelId="{CE5C19B1-8454-46D7-A715-253E8A24767E}" type="presParOf" srcId="{F16AB56E-5B83-4CC1-A4D0-41B2BD800BC5}" destId="{04336C8A-8290-4A1B-B547-5B68EADFFF41}" srcOrd="9" destOrd="0" presId="urn:microsoft.com/office/officeart/2008/layout/LinedList"/>
    <dgm:cxn modelId="{63E3CCCF-99CA-4C58-98B3-665AA7E2A9D1}" type="presParOf" srcId="{04336C8A-8290-4A1B-B547-5B68EADFFF41}" destId="{16502ACD-C5D2-43B7-8D4D-0E67E8C39F55}" srcOrd="0" destOrd="0" presId="urn:microsoft.com/office/officeart/2008/layout/LinedList"/>
    <dgm:cxn modelId="{B94E83E1-05B1-40E2-888D-55A0C1D09B07}" type="presParOf" srcId="{04336C8A-8290-4A1B-B547-5B68EADFFF41}" destId="{63521328-3A92-4401-B963-33F867A7F611}" srcOrd="1" destOrd="0" presId="urn:microsoft.com/office/officeart/2008/layout/LinedList"/>
    <dgm:cxn modelId="{78BD6256-CE00-4B8A-93C7-692F1C5EE21B}" type="presParOf" srcId="{F16AB56E-5B83-4CC1-A4D0-41B2BD800BC5}" destId="{2D9E083E-6519-4027-BB9E-21ACBC56D334}" srcOrd="10" destOrd="0" presId="urn:microsoft.com/office/officeart/2008/layout/LinedList"/>
    <dgm:cxn modelId="{F69B3FB9-8B88-425D-9798-1A000D7E1F58}" type="presParOf" srcId="{F16AB56E-5B83-4CC1-A4D0-41B2BD800BC5}" destId="{2FE2007A-57FF-4C90-930B-A3173024973D}" srcOrd="11" destOrd="0" presId="urn:microsoft.com/office/officeart/2008/layout/LinedList"/>
    <dgm:cxn modelId="{A502BE94-CF37-4EF6-A2A4-9BECA3FF618B}" type="presParOf" srcId="{2FE2007A-57FF-4C90-930B-A3173024973D}" destId="{05357438-ADE3-47A4-9AED-B8EEF42C3172}" srcOrd="0" destOrd="0" presId="urn:microsoft.com/office/officeart/2008/layout/LinedList"/>
    <dgm:cxn modelId="{AC49C2DB-5E05-4D56-AE60-AA1D8658A890}" type="presParOf" srcId="{2FE2007A-57FF-4C90-930B-A3173024973D}" destId="{89FEA9DF-249C-491A-B880-52C3CABB936B}" srcOrd="1" destOrd="0" presId="urn:microsoft.com/office/officeart/2008/layout/LinedList"/>
    <dgm:cxn modelId="{88C4B840-8A2F-4B64-B0DB-99AA82D9E1DB}" type="presParOf" srcId="{F16AB56E-5B83-4CC1-A4D0-41B2BD800BC5}" destId="{862FA7AE-9E5F-405D-B715-1FE114928B55}" srcOrd="12" destOrd="0" presId="urn:microsoft.com/office/officeart/2008/layout/LinedList"/>
    <dgm:cxn modelId="{8CC6411E-C828-41C1-ACF3-3FB46D212C3F}" type="presParOf" srcId="{F16AB56E-5B83-4CC1-A4D0-41B2BD800BC5}" destId="{8150C984-C15D-4597-9F68-01B3E7FFDC87}" srcOrd="13" destOrd="0" presId="urn:microsoft.com/office/officeart/2008/layout/LinedList"/>
    <dgm:cxn modelId="{823C3DC6-149E-43D4-A2C9-0E0E2020EA8F}" type="presParOf" srcId="{8150C984-C15D-4597-9F68-01B3E7FFDC87}" destId="{B54EECDC-1E78-4778-9B54-A3B5FCE93C7F}" srcOrd="0" destOrd="0" presId="urn:microsoft.com/office/officeart/2008/layout/LinedList"/>
    <dgm:cxn modelId="{861260F9-1376-4B1E-B0DB-AAD61446B810}" type="presParOf" srcId="{8150C984-C15D-4597-9F68-01B3E7FFDC87}" destId="{237F1ECC-F013-4330-BEE0-A50794A79007}" srcOrd="1" destOrd="0" presId="urn:microsoft.com/office/officeart/2008/layout/LinedList"/>
    <dgm:cxn modelId="{CF1361F8-7BEF-4D91-9079-7F36D9AB1CE5}" type="presParOf" srcId="{F16AB56E-5B83-4CC1-A4D0-41B2BD800BC5}" destId="{C68D7358-99A7-44DE-A98C-9367AB796D48}" srcOrd="14" destOrd="0" presId="urn:microsoft.com/office/officeart/2008/layout/LinedList"/>
    <dgm:cxn modelId="{160B7D90-6089-4304-9B02-BA03D4BF84A8}" type="presParOf" srcId="{F16AB56E-5B83-4CC1-A4D0-41B2BD800BC5}" destId="{5294C7A6-C8F8-4693-9C20-CD558583B562}" srcOrd="15" destOrd="0" presId="urn:microsoft.com/office/officeart/2008/layout/LinedList"/>
    <dgm:cxn modelId="{40F35602-7B45-4B7C-977D-F7312D8D823A}" type="presParOf" srcId="{5294C7A6-C8F8-4693-9C20-CD558583B562}" destId="{13471ACC-A315-4815-B2BD-0594759BE53D}" srcOrd="0" destOrd="0" presId="urn:microsoft.com/office/officeart/2008/layout/LinedList"/>
    <dgm:cxn modelId="{3038C0C5-6E6C-4F97-8F87-5AB7BA184917}" type="presParOf" srcId="{5294C7A6-C8F8-4693-9C20-CD558583B562}" destId="{BFEBB31E-DE8F-48E3-9AAC-3A3F2722F9F5}"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880E07-7313-4852-9C6A-73131303F455}">
      <dsp:nvSpPr>
        <dsp:cNvPr id="0" name=""/>
        <dsp:cNvSpPr/>
      </dsp:nvSpPr>
      <dsp:spPr>
        <a:xfrm>
          <a:off x="5106735" y="97171"/>
          <a:ext cx="5053519" cy="2599457"/>
        </a:xfrm>
        <a:prstGeom prst="rect">
          <a:avLst/>
        </a:prstGeom>
        <a:solidFill>
          <a:schemeClr val="accent5">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latin typeface="Calibri" panose="020F0502020204030204" pitchFamily="34" charset="0"/>
              <a:cs typeface="Calibri" panose="020F0502020204030204" pitchFamily="34" charset="0"/>
            </a:rPr>
            <a:t>“One person – one vote”                           (equal population)</a:t>
          </a:r>
          <a:endParaRPr lang="en-US" sz="3600" kern="1200" dirty="0">
            <a:solidFill>
              <a:schemeClr val="tx1"/>
            </a:solidFill>
            <a:latin typeface="Calibri" panose="020F0502020204030204" pitchFamily="34" charset="0"/>
            <a:cs typeface="Calibri" panose="020F0502020204030204" pitchFamily="34" charset="0"/>
          </a:endParaRPr>
        </a:p>
      </dsp:txBody>
      <dsp:txXfrm>
        <a:off x="5106735" y="97171"/>
        <a:ext cx="5053519" cy="2599457"/>
      </dsp:txXfrm>
    </dsp:sp>
    <dsp:sp modelId="{FA75EE0A-1537-44B1-96ED-EED21E4202C8}">
      <dsp:nvSpPr>
        <dsp:cNvPr id="0" name=""/>
        <dsp:cNvSpPr/>
      </dsp:nvSpPr>
      <dsp:spPr>
        <a:xfrm>
          <a:off x="229914" y="2700935"/>
          <a:ext cx="4984850" cy="2599457"/>
        </a:xfrm>
        <a:prstGeom prst="rect">
          <a:avLst/>
        </a:prstGeom>
        <a:solidFill>
          <a:schemeClr val="accent5">
            <a:hueOff val="3982546"/>
            <a:satOff val="-9700"/>
            <a:lumOff val="-8726"/>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latin typeface="Calibri" panose="020F0502020204030204" pitchFamily="34" charset="0"/>
              <a:cs typeface="Calibri" panose="020F0502020204030204" pitchFamily="34" charset="0"/>
            </a:rPr>
            <a:t>Voting Rights Act § 2 (nondiscrimination)</a:t>
          </a:r>
          <a:endParaRPr lang="en-US" sz="3600" kern="1200" dirty="0">
            <a:solidFill>
              <a:schemeClr val="tx1"/>
            </a:solidFill>
            <a:latin typeface="Calibri" panose="020F0502020204030204" pitchFamily="34" charset="0"/>
            <a:cs typeface="Calibri" panose="020F0502020204030204" pitchFamily="34" charset="0"/>
          </a:endParaRPr>
        </a:p>
      </dsp:txBody>
      <dsp:txXfrm>
        <a:off x="229914" y="2700935"/>
        <a:ext cx="4984850" cy="2599457"/>
      </dsp:txXfrm>
    </dsp:sp>
    <dsp:sp modelId="{592435F6-0B04-4571-B64D-E6C34AA3A3DC}">
      <dsp:nvSpPr>
        <dsp:cNvPr id="0" name=""/>
        <dsp:cNvSpPr/>
      </dsp:nvSpPr>
      <dsp:spPr>
        <a:xfrm>
          <a:off x="5258652" y="4693628"/>
          <a:ext cx="4917221" cy="2599457"/>
        </a:xfrm>
        <a:prstGeom prst="rect">
          <a:avLst/>
        </a:prstGeom>
        <a:solidFill>
          <a:schemeClr val="accent5">
            <a:hueOff val="7965092"/>
            <a:satOff val="-19400"/>
            <a:lumOff val="-17451"/>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i="1" kern="1200" dirty="0">
              <a:solidFill>
                <a:schemeClr val="tx1"/>
              </a:solidFill>
              <a:latin typeface="Calibri" panose="020F0502020204030204" pitchFamily="34" charset="0"/>
              <a:cs typeface="Calibri" panose="020F0502020204030204" pitchFamily="34" charset="0"/>
            </a:rPr>
            <a:t>Shaw v. Reno</a:t>
          </a:r>
          <a:r>
            <a:rPr lang="en-US" sz="3600" b="1" kern="1200" dirty="0">
              <a:solidFill>
                <a:schemeClr val="tx1"/>
              </a:solidFill>
              <a:latin typeface="Calibri" panose="020F0502020204030204" pitchFamily="34" charset="0"/>
              <a:cs typeface="Calibri" panose="020F0502020204030204" pitchFamily="34" charset="0"/>
            </a:rPr>
            <a:t>                                   (limits use of race)</a:t>
          </a:r>
          <a:endParaRPr lang="en-US" sz="3600" kern="1200" dirty="0">
            <a:solidFill>
              <a:schemeClr val="tx1"/>
            </a:solidFill>
            <a:latin typeface="Calibri" panose="020F0502020204030204" pitchFamily="34" charset="0"/>
            <a:cs typeface="Calibri" panose="020F0502020204030204" pitchFamily="34" charset="0"/>
          </a:endParaRPr>
        </a:p>
      </dsp:txBody>
      <dsp:txXfrm>
        <a:off x="5258652" y="4693628"/>
        <a:ext cx="4917221" cy="25994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55E2B-CF77-45C8-8E1C-402937DA5A16}">
      <dsp:nvSpPr>
        <dsp:cNvPr id="0" name=""/>
        <dsp:cNvSpPr/>
      </dsp:nvSpPr>
      <dsp:spPr>
        <a:xfrm>
          <a:off x="48" y="1828015"/>
          <a:ext cx="4637448" cy="1826711"/>
        </a:xfrm>
        <a:prstGeom prst="rect">
          <a:avLst/>
        </a:prstGeom>
        <a:solidFill>
          <a:schemeClr val="accent5">
            <a:hueOff val="0"/>
            <a:satOff val="0"/>
            <a:lumOff val="0"/>
            <a:alphaOff val="0"/>
          </a:schemeClr>
        </a:solidFill>
        <a:ln w="1397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chemeClr val="tx1"/>
              </a:solidFill>
            </a:rPr>
            <a:t>Total Population </a:t>
          </a:r>
        </a:p>
      </dsp:txBody>
      <dsp:txXfrm>
        <a:off x="48" y="1828015"/>
        <a:ext cx="4637448" cy="1826711"/>
      </dsp:txXfrm>
    </dsp:sp>
    <dsp:sp modelId="{600CA7B5-866B-44C5-A54A-23B6F7C002BB}">
      <dsp:nvSpPr>
        <dsp:cNvPr id="0" name=""/>
        <dsp:cNvSpPr/>
      </dsp:nvSpPr>
      <dsp:spPr>
        <a:xfrm>
          <a:off x="48" y="3654726"/>
          <a:ext cx="4637448" cy="1811700"/>
        </a:xfrm>
        <a:prstGeom prst="rect">
          <a:avLst/>
        </a:prstGeom>
        <a:solidFill>
          <a:schemeClr val="accent5">
            <a:tint val="40000"/>
            <a:alpha val="90000"/>
            <a:hueOff val="0"/>
            <a:satOff val="0"/>
            <a:lumOff val="0"/>
            <a:alphaOff val="0"/>
          </a:schemeClr>
        </a:solidFill>
        <a:ln w="1397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b="1" kern="1200" dirty="0">
              <a:solidFill>
                <a:schemeClr val="tx1"/>
              </a:solidFill>
            </a:rPr>
            <a:t>To determine one person - one vote</a:t>
          </a:r>
        </a:p>
      </dsp:txBody>
      <dsp:txXfrm>
        <a:off x="48" y="3654726"/>
        <a:ext cx="4637448" cy="1811700"/>
      </dsp:txXfrm>
    </dsp:sp>
    <dsp:sp modelId="{7D7F60EE-9026-41C7-BA1A-B63D59738B57}">
      <dsp:nvSpPr>
        <dsp:cNvPr id="0" name=""/>
        <dsp:cNvSpPr/>
      </dsp:nvSpPr>
      <dsp:spPr>
        <a:xfrm>
          <a:off x="5286739" y="1828015"/>
          <a:ext cx="4637448" cy="1826711"/>
        </a:xfrm>
        <a:prstGeom prst="rect">
          <a:avLst/>
        </a:prstGeom>
        <a:solidFill>
          <a:schemeClr val="accent5">
            <a:hueOff val="7965092"/>
            <a:satOff val="-19400"/>
            <a:lumOff val="-17451"/>
            <a:alphaOff val="0"/>
          </a:schemeClr>
        </a:solidFill>
        <a:ln w="13970" cap="flat" cmpd="sng" algn="ctr">
          <a:solidFill>
            <a:schemeClr val="accent5">
              <a:hueOff val="7965092"/>
              <a:satOff val="-19400"/>
              <a:lumOff val="-17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chemeClr val="tx1"/>
              </a:solidFill>
            </a:rPr>
            <a:t>VAP </a:t>
          </a:r>
        </a:p>
        <a:p>
          <a:pPr marL="0" lvl="0" indent="0" algn="ctr" defTabSz="1466850">
            <a:lnSpc>
              <a:spcPct val="90000"/>
            </a:lnSpc>
            <a:spcBef>
              <a:spcPct val="0"/>
            </a:spcBef>
            <a:spcAft>
              <a:spcPct val="35000"/>
            </a:spcAft>
            <a:buNone/>
          </a:pPr>
          <a:r>
            <a:rPr lang="en-US" sz="3300" b="1" kern="1200" dirty="0">
              <a:solidFill>
                <a:schemeClr val="tx1"/>
              </a:solidFill>
            </a:rPr>
            <a:t>(Voting Age Population)</a:t>
          </a:r>
        </a:p>
      </dsp:txBody>
      <dsp:txXfrm>
        <a:off x="5286739" y="1828015"/>
        <a:ext cx="4637448" cy="1826711"/>
      </dsp:txXfrm>
    </dsp:sp>
    <dsp:sp modelId="{6B4048E0-96F5-4D64-A29A-BB7B1A9E5AFA}">
      <dsp:nvSpPr>
        <dsp:cNvPr id="0" name=""/>
        <dsp:cNvSpPr/>
      </dsp:nvSpPr>
      <dsp:spPr>
        <a:xfrm>
          <a:off x="5286739" y="3654726"/>
          <a:ext cx="4637448" cy="1811700"/>
        </a:xfrm>
        <a:prstGeom prst="rect">
          <a:avLst/>
        </a:prstGeom>
        <a:solidFill>
          <a:schemeClr val="accent5">
            <a:tint val="40000"/>
            <a:alpha val="90000"/>
            <a:hueOff val="7835282"/>
            <a:satOff val="-23512"/>
            <a:lumOff val="-5363"/>
            <a:alphaOff val="0"/>
          </a:schemeClr>
        </a:solidFill>
        <a:ln w="13970" cap="flat" cmpd="sng" algn="ctr">
          <a:solidFill>
            <a:schemeClr val="accent5">
              <a:tint val="40000"/>
              <a:alpha val="90000"/>
              <a:hueOff val="7835282"/>
              <a:satOff val="-23512"/>
              <a:lumOff val="-53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b="1" kern="1200" dirty="0">
              <a:solidFill>
                <a:schemeClr val="tx1"/>
              </a:solidFill>
            </a:rPr>
            <a:t>To measure voting rights issues</a:t>
          </a:r>
        </a:p>
      </dsp:txBody>
      <dsp:txXfrm>
        <a:off x="5286739" y="3654726"/>
        <a:ext cx="4637448" cy="1811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3EF20-5A69-400B-A17E-DF7AEA97203B}">
      <dsp:nvSpPr>
        <dsp:cNvPr id="0" name=""/>
        <dsp:cNvSpPr/>
      </dsp:nvSpPr>
      <dsp:spPr>
        <a:xfrm>
          <a:off x="0" y="927374"/>
          <a:ext cx="10036478" cy="1511640"/>
        </a:xfrm>
        <a:prstGeom prst="roundRect">
          <a:avLst/>
        </a:prstGeom>
        <a:solidFill>
          <a:schemeClr val="accent6">
            <a:lumMod val="60000"/>
            <a:lumOff val="4000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a:solidFill>
                <a:schemeClr val="tx1"/>
              </a:solidFill>
              <a:latin typeface="Calibri" panose="020F0502020204030204" pitchFamily="34" charset="0"/>
              <a:cs typeface="Calibri" panose="020F0502020204030204" pitchFamily="34" charset="0"/>
            </a:rPr>
            <a:t>Limits race-based decision making, including redistricting</a:t>
          </a:r>
          <a:endParaRPr lang="en-US" sz="3800" kern="1200" dirty="0">
            <a:solidFill>
              <a:schemeClr val="tx1"/>
            </a:solidFill>
            <a:latin typeface="Calibri" panose="020F0502020204030204" pitchFamily="34" charset="0"/>
            <a:cs typeface="Calibri" panose="020F0502020204030204" pitchFamily="34" charset="0"/>
          </a:endParaRPr>
        </a:p>
      </dsp:txBody>
      <dsp:txXfrm>
        <a:off x="73792" y="1001166"/>
        <a:ext cx="9888894" cy="1364056"/>
      </dsp:txXfrm>
    </dsp:sp>
    <dsp:sp modelId="{CC55929A-F1F6-4260-BDD2-150B3F0F4029}">
      <dsp:nvSpPr>
        <dsp:cNvPr id="0" name=""/>
        <dsp:cNvSpPr/>
      </dsp:nvSpPr>
      <dsp:spPr>
        <a:xfrm>
          <a:off x="0" y="2548454"/>
          <a:ext cx="10036478" cy="1511640"/>
        </a:xfrm>
        <a:prstGeom prst="roundRect">
          <a:avLst/>
        </a:prstGeom>
        <a:solidFill>
          <a:schemeClr val="bg2">
            <a:lumMod val="9000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a:solidFill>
                <a:schemeClr val="tx1"/>
              </a:solidFill>
              <a:latin typeface="Calibri" panose="020F0502020204030204" pitchFamily="34" charset="0"/>
              <a:cs typeface="Calibri" panose="020F0502020204030204" pitchFamily="34" charset="0"/>
            </a:rPr>
            <a:t>Was race the predominant consideration in drawing a redistricting plan?  </a:t>
          </a:r>
          <a:endParaRPr lang="en-US" sz="3800" kern="1200" dirty="0">
            <a:solidFill>
              <a:schemeClr val="tx1"/>
            </a:solidFill>
            <a:latin typeface="Calibri" panose="020F0502020204030204" pitchFamily="34" charset="0"/>
            <a:cs typeface="Calibri" panose="020F0502020204030204" pitchFamily="34" charset="0"/>
          </a:endParaRPr>
        </a:p>
      </dsp:txBody>
      <dsp:txXfrm>
        <a:off x="73792" y="2622246"/>
        <a:ext cx="9888894" cy="1364056"/>
      </dsp:txXfrm>
    </dsp:sp>
    <dsp:sp modelId="{8C024D6C-7D81-4D28-9748-8A2D34094463}">
      <dsp:nvSpPr>
        <dsp:cNvPr id="0" name=""/>
        <dsp:cNvSpPr/>
      </dsp:nvSpPr>
      <dsp:spPr>
        <a:xfrm>
          <a:off x="0" y="4169534"/>
          <a:ext cx="10036478" cy="1511640"/>
        </a:xfrm>
        <a:prstGeom prst="roundRect">
          <a:avLst/>
        </a:prstGeom>
        <a:solidFill>
          <a:schemeClr val="accent4">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a:solidFill>
                <a:schemeClr val="tx1"/>
              </a:solidFill>
              <a:latin typeface="Calibri" panose="020F0502020204030204" pitchFamily="34" charset="0"/>
              <a:cs typeface="Calibri" panose="020F0502020204030204" pitchFamily="34" charset="0"/>
            </a:rPr>
            <a:t>If so, is the plan a </a:t>
          </a:r>
          <a:r>
            <a:rPr lang="en-US" sz="3800" b="1" i="1" kern="1200">
              <a:solidFill>
                <a:schemeClr val="tx1"/>
              </a:solidFill>
              <a:latin typeface="Calibri" panose="020F0502020204030204" pitchFamily="34" charset="0"/>
              <a:cs typeface="Calibri" panose="020F0502020204030204" pitchFamily="34" charset="0"/>
            </a:rPr>
            <a:t>narrowly tailored </a:t>
          </a:r>
          <a:r>
            <a:rPr lang="en-US" sz="3800" b="1" kern="1200">
              <a:solidFill>
                <a:schemeClr val="tx1"/>
              </a:solidFill>
              <a:latin typeface="Calibri" panose="020F0502020204030204" pitchFamily="34" charset="0"/>
              <a:cs typeface="Calibri" panose="020F0502020204030204" pitchFamily="34" charset="0"/>
            </a:rPr>
            <a:t>means of addressing a </a:t>
          </a:r>
          <a:r>
            <a:rPr lang="en-US" sz="3800" b="1" i="1" kern="1200">
              <a:solidFill>
                <a:schemeClr val="tx1"/>
              </a:solidFill>
              <a:latin typeface="Calibri" panose="020F0502020204030204" pitchFamily="34" charset="0"/>
              <a:cs typeface="Calibri" panose="020F0502020204030204" pitchFamily="34" charset="0"/>
            </a:rPr>
            <a:t>compelling governmental interest</a:t>
          </a:r>
          <a:r>
            <a:rPr lang="en-US" sz="3800" b="1" kern="1200">
              <a:solidFill>
                <a:schemeClr val="tx1"/>
              </a:solidFill>
              <a:latin typeface="Calibri" panose="020F0502020204030204" pitchFamily="34" charset="0"/>
              <a:cs typeface="Calibri" panose="020F0502020204030204" pitchFamily="34" charset="0"/>
            </a:rPr>
            <a:t>?</a:t>
          </a:r>
          <a:endParaRPr lang="en-US" sz="3800" kern="1200">
            <a:solidFill>
              <a:schemeClr val="tx1"/>
            </a:solidFill>
            <a:latin typeface="Calibri" panose="020F0502020204030204" pitchFamily="34" charset="0"/>
            <a:cs typeface="Calibri" panose="020F0502020204030204" pitchFamily="34" charset="0"/>
          </a:endParaRPr>
        </a:p>
      </dsp:txBody>
      <dsp:txXfrm>
        <a:off x="73792" y="4243326"/>
        <a:ext cx="9888894" cy="13640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CA603-94EA-4E53-8CA0-BF6B95E16D4C}">
      <dsp:nvSpPr>
        <dsp:cNvPr id="0" name=""/>
        <dsp:cNvSpPr/>
      </dsp:nvSpPr>
      <dsp:spPr>
        <a:xfrm>
          <a:off x="3151031" y="1191609"/>
          <a:ext cx="692629" cy="91440"/>
        </a:xfrm>
        <a:custGeom>
          <a:avLst/>
          <a:gdLst/>
          <a:ahLst/>
          <a:cxnLst/>
          <a:rect l="0" t="0" r="0" b="0"/>
          <a:pathLst>
            <a:path>
              <a:moveTo>
                <a:pt x="0" y="45720"/>
              </a:moveTo>
              <a:lnTo>
                <a:pt x="692629"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3479265" y="1233713"/>
        <a:ext cx="36161" cy="7232"/>
      </dsp:txXfrm>
    </dsp:sp>
    <dsp:sp modelId="{80BFC847-3666-4C06-9D61-4ABABF0D535C}">
      <dsp:nvSpPr>
        <dsp:cNvPr id="0" name=""/>
        <dsp:cNvSpPr/>
      </dsp:nvSpPr>
      <dsp:spPr>
        <a:xfrm>
          <a:off x="8353" y="293986"/>
          <a:ext cx="3144477" cy="1886686"/>
        </a:xfrm>
        <a:prstGeom prst="rect">
          <a:avLst/>
        </a:prstGeom>
        <a:solidFill>
          <a:schemeClr val="accent5">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tx1"/>
              </a:solidFill>
              <a:latin typeface="Calibri" panose="020F0502020204030204" pitchFamily="34" charset="0"/>
              <a:cs typeface="Calibri" panose="020F0502020204030204" pitchFamily="34" charset="0"/>
            </a:rPr>
            <a:t>Identifiable boundaries</a:t>
          </a:r>
        </a:p>
      </dsp:txBody>
      <dsp:txXfrm>
        <a:off x="8353" y="293986"/>
        <a:ext cx="3144477" cy="1886686"/>
      </dsp:txXfrm>
    </dsp:sp>
    <dsp:sp modelId="{C02B066D-EFC8-4266-852B-40EE933F0573}">
      <dsp:nvSpPr>
        <dsp:cNvPr id="0" name=""/>
        <dsp:cNvSpPr/>
      </dsp:nvSpPr>
      <dsp:spPr>
        <a:xfrm>
          <a:off x="7018738" y="1191609"/>
          <a:ext cx="692629" cy="91440"/>
        </a:xfrm>
        <a:custGeom>
          <a:avLst/>
          <a:gdLst/>
          <a:ahLst/>
          <a:cxnLst/>
          <a:rect l="0" t="0" r="0" b="0"/>
          <a:pathLst>
            <a:path>
              <a:moveTo>
                <a:pt x="0" y="45720"/>
              </a:moveTo>
              <a:lnTo>
                <a:pt x="692629" y="45720"/>
              </a:lnTo>
            </a:path>
          </a:pathLst>
        </a:custGeom>
        <a:noFill/>
        <a:ln w="9525" cap="flat" cmpd="sng" algn="ctr">
          <a:solidFill>
            <a:schemeClr val="accent5">
              <a:hueOff val="1327515"/>
              <a:satOff val="-3233"/>
              <a:lumOff val="-290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7346973" y="1233713"/>
        <a:ext cx="36161" cy="7232"/>
      </dsp:txXfrm>
    </dsp:sp>
    <dsp:sp modelId="{4BFB8555-83E4-448C-8439-FC7B8B7FB01B}">
      <dsp:nvSpPr>
        <dsp:cNvPr id="0" name=""/>
        <dsp:cNvSpPr/>
      </dsp:nvSpPr>
      <dsp:spPr>
        <a:xfrm>
          <a:off x="3876061" y="293986"/>
          <a:ext cx="3144477" cy="1886686"/>
        </a:xfrm>
        <a:prstGeom prst="rect">
          <a:avLst/>
        </a:prstGeom>
        <a:solidFill>
          <a:schemeClr val="accent5">
            <a:hueOff val="1137870"/>
            <a:satOff val="-2771"/>
            <a:lumOff val="-2493"/>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Maintaining communities of interest &amp; neighborhoods</a:t>
          </a:r>
        </a:p>
      </dsp:txBody>
      <dsp:txXfrm>
        <a:off x="3876061" y="293986"/>
        <a:ext cx="3144477" cy="1886686"/>
      </dsp:txXfrm>
    </dsp:sp>
    <dsp:sp modelId="{67201EB3-EBB9-4F23-BA0F-3D785F2E762F}">
      <dsp:nvSpPr>
        <dsp:cNvPr id="0" name=""/>
        <dsp:cNvSpPr/>
      </dsp:nvSpPr>
      <dsp:spPr>
        <a:xfrm>
          <a:off x="1580592" y="2178873"/>
          <a:ext cx="7735415" cy="692629"/>
        </a:xfrm>
        <a:custGeom>
          <a:avLst/>
          <a:gdLst/>
          <a:ahLst/>
          <a:cxnLst/>
          <a:rect l="0" t="0" r="0" b="0"/>
          <a:pathLst>
            <a:path>
              <a:moveTo>
                <a:pt x="7735415" y="0"/>
              </a:moveTo>
              <a:lnTo>
                <a:pt x="7735415" y="363414"/>
              </a:lnTo>
              <a:lnTo>
                <a:pt x="0" y="363414"/>
              </a:lnTo>
              <a:lnTo>
                <a:pt x="0" y="692629"/>
              </a:lnTo>
            </a:path>
          </a:pathLst>
        </a:custGeom>
        <a:noFill/>
        <a:ln w="9525" cap="flat" cmpd="sng" algn="ctr">
          <a:solidFill>
            <a:schemeClr val="accent5">
              <a:hueOff val="2655031"/>
              <a:satOff val="-6467"/>
              <a:lumOff val="-581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5254071" y="2521572"/>
        <a:ext cx="388457" cy="7232"/>
      </dsp:txXfrm>
    </dsp:sp>
    <dsp:sp modelId="{521394EC-29F3-4185-9207-5F772CCFA91B}">
      <dsp:nvSpPr>
        <dsp:cNvPr id="0" name=""/>
        <dsp:cNvSpPr/>
      </dsp:nvSpPr>
      <dsp:spPr>
        <a:xfrm>
          <a:off x="7743768" y="293986"/>
          <a:ext cx="3144477" cy="1886686"/>
        </a:xfrm>
        <a:prstGeom prst="rect">
          <a:avLst/>
        </a:prstGeom>
        <a:solidFill>
          <a:schemeClr val="accent5">
            <a:hueOff val="2275741"/>
            <a:satOff val="-5543"/>
            <a:lumOff val="-4986"/>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Using whole voting precincts, if possible</a:t>
          </a:r>
        </a:p>
      </dsp:txBody>
      <dsp:txXfrm>
        <a:off x="7743768" y="293986"/>
        <a:ext cx="3144477" cy="1886686"/>
      </dsp:txXfrm>
    </dsp:sp>
    <dsp:sp modelId="{741996C6-8F49-429D-885D-99E019D9DC09}">
      <dsp:nvSpPr>
        <dsp:cNvPr id="0" name=""/>
        <dsp:cNvSpPr/>
      </dsp:nvSpPr>
      <dsp:spPr>
        <a:xfrm>
          <a:off x="3151031" y="3801526"/>
          <a:ext cx="692629" cy="91440"/>
        </a:xfrm>
        <a:custGeom>
          <a:avLst/>
          <a:gdLst/>
          <a:ahLst/>
          <a:cxnLst/>
          <a:rect l="0" t="0" r="0" b="0"/>
          <a:pathLst>
            <a:path>
              <a:moveTo>
                <a:pt x="0" y="45720"/>
              </a:moveTo>
              <a:lnTo>
                <a:pt x="692629" y="45720"/>
              </a:lnTo>
            </a:path>
          </a:pathLst>
        </a:custGeom>
        <a:noFill/>
        <a:ln w="9525" cap="flat" cmpd="sng" algn="ctr">
          <a:solidFill>
            <a:schemeClr val="accent5">
              <a:hueOff val="3982546"/>
              <a:satOff val="-9700"/>
              <a:lumOff val="-872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3479265" y="3843630"/>
        <a:ext cx="36161" cy="7232"/>
      </dsp:txXfrm>
    </dsp:sp>
    <dsp:sp modelId="{7B7FE2B4-435A-4EC3-A223-12C551FB5BE7}">
      <dsp:nvSpPr>
        <dsp:cNvPr id="0" name=""/>
        <dsp:cNvSpPr/>
      </dsp:nvSpPr>
      <dsp:spPr>
        <a:xfrm>
          <a:off x="8353" y="2903903"/>
          <a:ext cx="3144477" cy="1886686"/>
        </a:xfrm>
        <a:prstGeom prst="rect">
          <a:avLst/>
        </a:prstGeom>
        <a:solidFill>
          <a:schemeClr val="accent5">
            <a:hueOff val="3413611"/>
            <a:satOff val="-8314"/>
            <a:lumOff val="-747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Basing plan on existing Wards</a:t>
          </a:r>
        </a:p>
      </dsp:txBody>
      <dsp:txXfrm>
        <a:off x="8353" y="2903903"/>
        <a:ext cx="3144477" cy="1886686"/>
      </dsp:txXfrm>
    </dsp:sp>
    <dsp:sp modelId="{61CDD660-F461-4A9E-B522-719AF57A25F3}">
      <dsp:nvSpPr>
        <dsp:cNvPr id="0" name=""/>
        <dsp:cNvSpPr/>
      </dsp:nvSpPr>
      <dsp:spPr>
        <a:xfrm>
          <a:off x="7018738" y="3801526"/>
          <a:ext cx="692629" cy="91440"/>
        </a:xfrm>
        <a:custGeom>
          <a:avLst/>
          <a:gdLst/>
          <a:ahLst/>
          <a:cxnLst/>
          <a:rect l="0" t="0" r="0" b="0"/>
          <a:pathLst>
            <a:path>
              <a:moveTo>
                <a:pt x="0" y="45720"/>
              </a:moveTo>
              <a:lnTo>
                <a:pt x="692629" y="45720"/>
              </a:lnTo>
            </a:path>
          </a:pathLst>
        </a:custGeom>
        <a:noFill/>
        <a:ln w="9525" cap="flat" cmpd="sng" algn="ctr">
          <a:solidFill>
            <a:schemeClr val="accent5">
              <a:hueOff val="5310062"/>
              <a:satOff val="-12933"/>
              <a:lumOff val="-1163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7346973" y="3843630"/>
        <a:ext cx="36161" cy="7232"/>
      </dsp:txXfrm>
    </dsp:sp>
    <dsp:sp modelId="{F109A34C-5582-424E-B583-980B4FD59EE8}">
      <dsp:nvSpPr>
        <dsp:cNvPr id="0" name=""/>
        <dsp:cNvSpPr/>
      </dsp:nvSpPr>
      <dsp:spPr>
        <a:xfrm>
          <a:off x="3876061" y="2903903"/>
          <a:ext cx="3144477" cy="1886686"/>
        </a:xfrm>
        <a:prstGeom prst="rect">
          <a:avLst/>
        </a:prstGeom>
        <a:solidFill>
          <a:schemeClr val="accent5">
            <a:hueOff val="4551481"/>
            <a:satOff val="-11086"/>
            <a:lumOff val="-9972"/>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Adopting wards of relatively equal size</a:t>
          </a:r>
        </a:p>
      </dsp:txBody>
      <dsp:txXfrm>
        <a:off x="3876061" y="2903903"/>
        <a:ext cx="3144477" cy="1886686"/>
      </dsp:txXfrm>
    </dsp:sp>
    <dsp:sp modelId="{B23F36C8-87BF-4C48-9E1B-E42017205398}">
      <dsp:nvSpPr>
        <dsp:cNvPr id="0" name=""/>
        <dsp:cNvSpPr/>
      </dsp:nvSpPr>
      <dsp:spPr>
        <a:xfrm>
          <a:off x="1580592" y="4788789"/>
          <a:ext cx="7735415" cy="692629"/>
        </a:xfrm>
        <a:custGeom>
          <a:avLst/>
          <a:gdLst/>
          <a:ahLst/>
          <a:cxnLst/>
          <a:rect l="0" t="0" r="0" b="0"/>
          <a:pathLst>
            <a:path>
              <a:moveTo>
                <a:pt x="7735415" y="0"/>
              </a:moveTo>
              <a:lnTo>
                <a:pt x="7735415" y="363414"/>
              </a:lnTo>
              <a:lnTo>
                <a:pt x="0" y="363414"/>
              </a:lnTo>
              <a:lnTo>
                <a:pt x="0" y="692629"/>
              </a:lnTo>
            </a:path>
          </a:pathLst>
        </a:custGeom>
        <a:noFill/>
        <a:ln w="9525" cap="flat" cmpd="sng" algn="ctr">
          <a:solidFill>
            <a:schemeClr val="accent5">
              <a:hueOff val="6637577"/>
              <a:satOff val="-16167"/>
              <a:lumOff val="-1454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5254071" y="5131488"/>
        <a:ext cx="388457" cy="7232"/>
      </dsp:txXfrm>
    </dsp:sp>
    <dsp:sp modelId="{E98C995F-C612-4283-A7FE-7500FB2EFC14}">
      <dsp:nvSpPr>
        <dsp:cNvPr id="0" name=""/>
        <dsp:cNvSpPr/>
      </dsp:nvSpPr>
      <dsp:spPr>
        <a:xfrm>
          <a:off x="7743768" y="2903903"/>
          <a:ext cx="3144477" cy="1886686"/>
        </a:xfrm>
        <a:prstGeom prst="rect">
          <a:avLst/>
        </a:prstGeom>
        <a:solidFill>
          <a:schemeClr val="accent5">
            <a:hueOff val="5689352"/>
            <a:satOff val="-13857"/>
            <a:lumOff val="-12465"/>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Drawing wards that are compact and contiguous</a:t>
          </a:r>
        </a:p>
      </dsp:txBody>
      <dsp:txXfrm>
        <a:off x="7743768" y="2903903"/>
        <a:ext cx="3144477" cy="1886686"/>
      </dsp:txXfrm>
    </dsp:sp>
    <dsp:sp modelId="{4B6C8302-9E60-4F34-9698-E8C17785824B}">
      <dsp:nvSpPr>
        <dsp:cNvPr id="0" name=""/>
        <dsp:cNvSpPr/>
      </dsp:nvSpPr>
      <dsp:spPr>
        <a:xfrm>
          <a:off x="3151031" y="6411443"/>
          <a:ext cx="692629" cy="91440"/>
        </a:xfrm>
        <a:custGeom>
          <a:avLst/>
          <a:gdLst/>
          <a:ahLst/>
          <a:cxnLst/>
          <a:rect l="0" t="0" r="0" b="0"/>
          <a:pathLst>
            <a:path>
              <a:moveTo>
                <a:pt x="0" y="45720"/>
              </a:moveTo>
              <a:lnTo>
                <a:pt x="692629" y="45720"/>
              </a:lnTo>
            </a:path>
          </a:pathLst>
        </a:custGeom>
        <a:noFill/>
        <a:ln w="9525" cap="flat" cmpd="sng" algn="ctr">
          <a:solidFill>
            <a:schemeClr val="accent5">
              <a:hueOff val="7965092"/>
              <a:satOff val="-19400"/>
              <a:lumOff val="-1745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solidFill>
              <a:schemeClr val="tx1"/>
            </a:solidFill>
            <a:latin typeface="Calibri" panose="020F0502020204030204" pitchFamily="34" charset="0"/>
            <a:cs typeface="Calibri" panose="020F0502020204030204" pitchFamily="34" charset="0"/>
          </a:endParaRPr>
        </a:p>
      </dsp:txBody>
      <dsp:txXfrm>
        <a:off x="3479265" y="6453546"/>
        <a:ext cx="36161" cy="7232"/>
      </dsp:txXfrm>
    </dsp:sp>
    <dsp:sp modelId="{B12B5DA2-92AC-429B-ABE6-B77E30A2ED12}">
      <dsp:nvSpPr>
        <dsp:cNvPr id="0" name=""/>
        <dsp:cNvSpPr/>
      </dsp:nvSpPr>
      <dsp:spPr>
        <a:xfrm>
          <a:off x="8353" y="5513819"/>
          <a:ext cx="3144477" cy="1886686"/>
        </a:xfrm>
        <a:prstGeom prst="rect">
          <a:avLst/>
        </a:prstGeom>
        <a:solidFill>
          <a:schemeClr val="accent5">
            <a:hueOff val="6827222"/>
            <a:satOff val="-16629"/>
            <a:lumOff val="-14958"/>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Keeping existing incumbents in their wards</a:t>
          </a:r>
        </a:p>
      </dsp:txBody>
      <dsp:txXfrm>
        <a:off x="8353" y="5513819"/>
        <a:ext cx="3144477" cy="1886686"/>
      </dsp:txXfrm>
    </dsp:sp>
    <dsp:sp modelId="{633F1B4D-300F-445D-BA28-2673D87F9549}">
      <dsp:nvSpPr>
        <dsp:cNvPr id="0" name=""/>
        <dsp:cNvSpPr/>
      </dsp:nvSpPr>
      <dsp:spPr>
        <a:xfrm>
          <a:off x="3876061" y="5513819"/>
          <a:ext cx="3144477" cy="1886686"/>
        </a:xfrm>
        <a:prstGeom prst="rect">
          <a:avLst/>
        </a:prstGeom>
        <a:solidFill>
          <a:schemeClr val="accent5">
            <a:hueOff val="7965092"/>
            <a:satOff val="-19400"/>
            <a:lumOff val="-17451"/>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4082" tIns="161736" rIns="154082" bIns="16173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Calibri" panose="020F0502020204030204" pitchFamily="34" charset="0"/>
              <a:cs typeface="Calibri" panose="020F0502020204030204" pitchFamily="34" charset="0"/>
            </a:rPr>
            <a:t>Narrowly tailoring plan to comply with the VRA</a:t>
          </a:r>
        </a:p>
      </dsp:txBody>
      <dsp:txXfrm>
        <a:off x="3876061" y="5513819"/>
        <a:ext cx="3144477" cy="18866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E7CE6-3958-469E-B723-D1F94D89EAA0}">
      <dsp:nvSpPr>
        <dsp:cNvPr id="0" name=""/>
        <dsp:cNvSpPr/>
      </dsp:nvSpPr>
      <dsp:spPr>
        <a:xfrm>
          <a:off x="0" y="0"/>
          <a:ext cx="7010400" cy="0"/>
        </a:xfrm>
        <a:prstGeom prst="line">
          <a:avLst/>
        </a:prstGeom>
        <a:solidFill>
          <a:schemeClr val="accent5">
            <a:hueOff val="0"/>
            <a:satOff val="0"/>
            <a:lumOff val="0"/>
            <a:alphaOff val="0"/>
          </a:schemeClr>
        </a:solidFill>
        <a:ln w="1397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5D29AF-A59A-449A-9AA4-21884A71D437}">
      <dsp:nvSpPr>
        <dsp:cNvPr id="0" name=""/>
        <dsp:cNvSpPr/>
      </dsp:nvSpPr>
      <dsp:spPr>
        <a:xfrm>
          <a:off x="0" y="0"/>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dirty="0">
              <a:latin typeface="Calibri" panose="020F0502020204030204" pitchFamily="34" charset="0"/>
              <a:cs typeface="Calibri" panose="020F0502020204030204" pitchFamily="34" charset="0"/>
            </a:rPr>
            <a:t>Initial Assessment</a:t>
          </a:r>
          <a:endParaRPr lang="en-US" sz="3200" kern="1200" dirty="0">
            <a:latin typeface="Calibri" panose="020F0502020204030204" pitchFamily="34" charset="0"/>
            <a:cs typeface="Calibri" panose="020F0502020204030204" pitchFamily="34" charset="0"/>
          </a:endParaRPr>
        </a:p>
      </dsp:txBody>
      <dsp:txXfrm>
        <a:off x="0" y="0"/>
        <a:ext cx="7010400" cy="828674"/>
      </dsp:txXfrm>
    </dsp:sp>
    <dsp:sp modelId="{D338FAD1-13D0-4B02-B726-4A31451F5272}">
      <dsp:nvSpPr>
        <dsp:cNvPr id="0" name=""/>
        <dsp:cNvSpPr/>
      </dsp:nvSpPr>
      <dsp:spPr>
        <a:xfrm>
          <a:off x="0" y="828675"/>
          <a:ext cx="7010400" cy="0"/>
        </a:xfrm>
        <a:prstGeom prst="line">
          <a:avLst/>
        </a:prstGeom>
        <a:solidFill>
          <a:schemeClr val="accent5">
            <a:hueOff val="1137870"/>
            <a:satOff val="-2771"/>
            <a:lumOff val="-2493"/>
            <a:alphaOff val="0"/>
          </a:schemeClr>
        </a:solidFill>
        <a:ln w="13970" cap="flat" cmpd="sng" algn="ctr">
          <a:solidFill>
            <a:schemeClr val="accent5">
              <a:hueOff val="1137870"/>
              <a:satOff val="-2771"/>
              <a:lumOff val="-24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906C6C-2469-4B56-93D4-E4640003B36B}">
      <dsp:nvSpPr>
        <dsp:cNvPr id="0" name=""/>
        <dsp:cNvSpPr/>
      </dsp:nvSpPr>
      <dsp:spPr>
        <a:xfrm>
          <a:off x="0" y="828674"/>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a:latin typeface="Calibri" panose="020F0502020204030204" pitchFamily="34" charset="0"/>
              <a:cs typeface="Calibri" panose="020F0502020204030204" pitchFamily="34" charset="0"/>
            </a:rPr>
            <a:t>Adopt plan criteria, guidelines</a:t>
          </a:r>
          <a:endParaRPr lang="en-US" sz="3200" kern="1200">
            <a:latin typeface="Calibri" panose="020F0502020204030204" pitchFamily="34" charset="0"/>
            <a:cs typeface="Calibri" panose="020F0502020204030204" pitchFamily="34" charset="0"/>
          </a:endParaRPr>
        </a:p>
      </dsp:txBody>
      <dsp:txXfrm>
        <a:off x="0" y="828674"/>
        <a:ext cx="7010400" cy="828674"/>
      </dsp:txXfrm>
    </dsp:sp>
    <dsp:sp modelId="{BB8A5B9F-59A6-4813-BF2B-9F959F166544}">
      <dsp:nvSpPr>
        <dsp:cNvPr id="0" name=""/>
        <dsp:cNvSpPr/>
      </dsp:nvSpPr>
      <dsp:spPr>
        <a:xfrm>
          <a:off x="0" y="1657350"/>
          <a:ext cx="7010400" cy="0"/>
        </a:xfrm>
        <a:prstGeom prst="line">
          <a:avLst/>
        </a:prstGeom>
        <a:solidFill>
          <a:schemeClr val="accent5">
            <a:hueOff val="2275741"/>
            <a:satOff val="-5543"/>
            <a:lumOff val="-4986"/>
            <a:alphaOff val="0"/>
          </a:schemeClr>
        </a:solidFill>
        <a:ln w="13970" cap="flat" cmpd="sng" algn="ctr">
          <a:solidFill>
            <a:schemeClr val="accent5">
              <a:hueOff val="2275741"/>
              <a:satOff val="-5543"/>
              <a:lumOff val="-4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515694-9807-4ACB-99C6-AD6989DECCDF}">
      <dsp:nvSpPr>
        <dsp:cNvPr id="0" name=""/>
        <dsp:cNvSpPr/>
      </dsp:nvSpPr>
      <dsp:spPr>
        <a:xfrm>
          <a:off x="0" y="1657349"/>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dirty="0">
              <a:latin typeface="Calibri" panose="020F0502020204030204" pitchFamily="34" charset="0"/>
              <a:cs typeface="Calibri" panose="020F0502020204030204" pitchFamily="34" charset="0"/>
            </a:rPr>
            <a:t>Develop illustrative plan(s)</a:t>
          </a:r>
          <a:endParaRPr lang="en-US" sz="3200" kern="1200" dirty="0">
            <a:latin typeface="Calibri" panose="020F0502020204030204" pitchFamily="34" charset="0"/>
            <a:cs typeface="Calibri" panose="020F0502020204030204" pitchFamily="34" charset="0"/>
          </a:endParaRPr>
        </a:p>
      </dsp:txBody>
      <dsp:txXfrm>
        <a:off x="0" y="1657349"/>
        <a:ext cx="7010400" cy="828674"/>
      </dsp:txXfrm>
    </dsp:sp>
    <dsp:sp modelId="{B8404747-FE08-4B48-9C07-EAB867DD7FAE}">
      <dsp:nvSpPr>
        <dsp:cNvPr id="0" name=""/>
        <dsp:cNvSpPr/>
      </dsp:nvSpPr>
      <dsp:spPr>
        <a:xfrm>
          <a:off x="0" y="2486024"/>
          <a:ext cx="7010400" cy="0"/>
        </a:xfrm>
        <a:prstGeom prst="line">
          <a:avLst/>
        </a:prstGeom>
        <a:solidFill>
          <a:schemeClr val="accent5">
            <a:hueOff val="3413611"/>
            <a:satOff val="-8314"/>
            <a:lumOff val="-7479"/>
            <a:alphaOff val="0"/>
          </a:schemeClr>
        </a:solidFill>
        <a:ln w="13970" cap="flat" cmpd="sng" algn="ctr">
          <a:solidFill>
            <a:schemeClr val="accent5">
              <a:hueOff val="3413611"/>
              <a:satOff val="-8314"/>
              <a:lumOff val="-747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37E3E3-7BFE-4FDC-806E-BEE6AFDE96FA}">
      <dsp:nvSpPr>
        <dsp:cNvPr id="0" name=""/>
        <dsp:cNvSpPr/>
      </dsp:nvSpPr>
      <dsp:spPr>
        <a:xfrm>
          <a:off x="0" y="2486024"/>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a:latin typeface="Calibri" panose="020F0502020204030204" pitchFamily="34" charset="0"/>
              <a:cs typeface="Calibri" panose="020F0502020204030204" pitchFamily="34" charset="0"/>
            </a:rPr>
            <a:t>Public comment / hearing</a:t>
          </a:r>
          <a:endParaRPr lang="en-US" sz="3200" kern="1200">
            <a:latin typeface="Calibri" panose="020F0502020204030204" pitchFamily="34" charset="0"/>
            <a:cs typeface="Calibri" panose="020F0502020204030204" pitchFamily="34" charset="0"/>
          </a:endParaRPr>
        </a:p>
      </dsp:txBody>
      <dsp:txXfrm>
        <a:off x="0" y="2486024"/>
        <a:ext cx="7010400" cy="828674"/>
      </dsp:txXfrm>
    </dsp:sp>
    <dsp:sp modelId="{E9E6BAC1-1ACC-47D0-8238-207086F40F29}">
      <dsp:nvSpPr>
        <dsp:cNvPr id="0" name=""/>
        <dsp:cNvSpPr/>
      </dsp:nvSpPr>
      <dsp:spPr>
        <a:xfrm>
          <a:off x="0" y="3314700"/>
          <a:ext cx="7010400" cy="0"/>
        </a:xfrm>
        <a:prstGeom prst="line">
          <a:avLst/>
        </a:prstGeom>
        <a:solidFill>
          <a:schemeClr val="accent5">
            <a:hueOff val="4551481"/>
            <a:satOff val="-11086"/>
            <a:lumOff val="-9972"/>
            <a:alphaOff val="0"/>
          </a:schemeClr>
        </a:solidFill>
        <a:ln w="13970" cap="flat" cmpd="sng" algn="ctr">
          <a:solidFill>
            <a:schemeClr val="accent5">
              <a:hueOff val="4551481"/>
              <a:satOff val="-11086"/>
              <a:lumOff val="-99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502ACD-C5D2-43B7-8D4D-0E67E8C39F55}">
      <dsp:nvSpPr>
        <dsp:cNvPr id="0" name=""/>
        <dsp:cNvSpPr/>
      </dsp:nvSpPr>
      <dsp:spPr>
        <a:xfrm>
          <a:off x="0" y="3314699"/>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dirty="0">
              <a:latin typeface="Calibri" panose="020F0502020204030204" pitchFamily="34" charset="0"/>
              <a:cs typeface="Calibri" panose="020F0502020204030204" pitchFamily="34" charset="0"/>
            </a:rPr>
            <a:t>Analyze comments</a:t>
          </a:r>
          <a:endParaRPr lang="en-US" sz="3200" kern="1200" dirty="0">
            <a:latin typeface="Calibri" panose="020F0502020204030204" pitchFamily="34" charset="0"/>
            <a:cs typeface="Calibri" panose="020F0502020204030204" pitchFamily="34" charset="0"/>
          </a:endParaRPr>
        </a:p>
      </dsp:txBody>
      <dsp:txXfrm>
        <a:off x="0" y="3314699"/>
        <a:ext cx="7010400" cy="828674"/>
      </dsp:txXfrm>
    </dsp:sp>
    <dsp:sp modelId="{2D9E083E-6519-4027-BB9E-21ACBC56D334}">
      <dsp:nvSpPr>
        <dsp:cNvPr id="0" name=""/>
        <dsp:cNvSpPr/>
      </dsp:nvSpPr>
      <dsp:spPr>
        <a:xfrm>
          <a:off x="0" y="4143375"/>
          <a:ext cx="7010400" cy="0"/>
        </a:xfrm>
        <a:prstGeom prst="line">
          <a:avLst/>
        </a:prstGeom>
        <a:solidFill>
          <a:schemeClr val="accent5">
            <a:hueOff val="5689352"/>
            <a:satOff val="-13857"/>
            <a:lumOff val="-12465"/>
            <a:alphaOff val="0"/>
          </a:schemeClr>
        </a:solidFill>
        <a:ln w="13970" cap="flat" cmpd="sng" algn="ctr">
          <a:solidFill>
            <a:schemeClr val="accent5">
              <a:hueOff val="5689352"/>
              <a:satOff val="-13857"/>
              <a:lumOff val="-124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357438-ADE3-47A4-9AED-B8EEF42C3172}">
      <dsp:nvSpPr>
        <dsp:cNvPr id="0" name=""/>
        <dsp:cNvSpPr/>
      </dsp:nvSpPr>
      <dsp:spPr>
        <a:xfrm>
          <a:off x="0" y="4143374"/>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dirty="0">
              <a:latin typeface="Calibri" panose="020F0502020204030204" pitchFamily="34" charset="0"/>
              <a:cs typeface="Calibri" panose="020F0502020204030204" pitchFamily="34" charset="0"/>
            </a:rPr>
            <a:t>Adopt final plan</a:t>
          </a:r>
          <a:endParaRPr lang="en-US" sz="3200" kern="1200" dirty="0">
            <a:latin typeface="Calibri" panose="020F0502020204030204" pitchFamily="34" charset="0"/>
            <a:cs typeface="Calibri" panose="020F0502020204030204" pitchFamily="34" charset="0"/>
          </a:endParaRPr>
        </a:p>
      </dsp:txBody>
      <dsp:txXfrm>
        <a:off x="0" y="4143374"/>
        <a:ext cx="7010400" cy="828674"/>
      </dsp:txXfrm>
    </dsp:sp>
    <dsp:sp modelId="{862FA7AE-9E5F-405D-B715-1FE114928B55}">
      <dsp:nvSpPr>
        <dsp:cNvPr id="0" name=""/>
        <dsp:cNvSpPr/>
      </dsp:nvSpPr>
      <dsp:spPr>
        <a:xfrm>
          <a:off x="0" y="4972049"/>
          <a:ext cx="7010400" cy="0"/>
        </a:xfrm>
        <a:prstGeom prst="line">
          <a:avLst/>
        </a:prstGeom>
        <a:solidFill>
          <a:schemeClr val="accent5">
            <a:hueOff val="6827222"/>
            <a:satOff val="-16629"/>
            <a:lumOff val="-14958"/>
            <a:alphaOff val="0"/>
          </a:schemeClr>
        </a:solidFill>
        <a:ln w="13970" cap="flat" cmpd="sng" algn="ctr">
          <a:solidFill>
            <a:schemeClr val="accent5">
              <a:hueOff val="6827222"/>
              <a:satOff val="-16629"/>
              <a:lumOff val="-149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4EECDC-1E78-4778-9B54-A3B5FCE93C7F}">
      <dsp:nvSpPr>
        <dsp:cNvPr id="0" name=""/>
        <dsp:cNvSpPr/>
      </dsp:nvSpPr>
      <dsp:spPr>
        <a:xfrm>
          <a:off x="0" y="4972049"/>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endParaRPr lang="en-US" sz="3200" kern="1200" dirty="0">
            <a:latin typeface="Calibri" panose="020F0502020204030204" pitchFamily="34" charset="0"/>
            <a:cs typeface="Calibri" panose="020F0502020204030204" pitchFamily="34" charset="0"/>
          </a:endParaRPr>
        </a:p>
      </dsp:txBody>
      <dsp:txXfrm>
        <a:off x="0" y="4972049"/>
        <a:ext cx="7010400" cy="828674"/>
      </dsp:txXfrm>
    </dsp:sp>
    <dsp:sp modelId="{C68D7358-99A7-44DE-A98C-9367AB796D48}">
      <dsp:nvSpPr>
        <dsp:cNvPr id="0" name=""/>
        <dsp:cNvSpPr/>
      </dsp:nvSpPr>
      <dsp:spPr>
        <a:xfrm>
          <a:off x="0" y="5800724"/>
          <a:ext cx="7010400" cy="0"/>
        </a:xfrm>
        <a:prstGeom prst="line">
          <a:avLst/>
        </a:prstGeom>
        <a:solidFill>
          <a:schemeClr val="accent5">
            <a:hueOff val="7965092"/>
            <a:satOff val="-19400"/>
            <a:lumOff val="-17451"/>
            <a:alphaOff val="0"/>
          </a:schemeClr>
        </a:solidFill>
        <a:ln w="13970" cap="flat" cmpd="sng" algn="ctr">
          <a:solidFill>
            <a:schemeClr val="accent5">
              <a:hueOff val="7965092"/>
              <a:satOff val="-19400"/>
              <a:lumOff val="-174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471ACC-A315-4815-B2BD-0594759BE53D}">
      <dsp:nvSpPr>
        <dsp:cNvPr id="0" name=""/>
        <dsp:cNvSpPr/>
      </dsp:nvSpPr>
      <dsp:spPr>
        <a:xfrm>
          <a:off x="0" y="5014602"/>
          <a:ext cx="7010400" cy="828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dirty="0">
              <a:latin typeface="Calibri" panose="020F0502020204030204" pitchFamily="34" charset="0"/>
              <a:cs typeface="Calibri" panose="020F0502020204030204" pitchFamily="34" charset="0"/>
            </a:rPr>
            <a:t>Implementation</a:t>
          </a:r>
          <a:endParaRPr lang="en-US" sz="3200" kern="1200" dirty="0">
            <a:latin typeface="Calibri" panose="020F0502020204030204" pitchFamily="34" charset="0"/>
            <a:cs typeface="Calibri" panose="020F0502020204030204" pitchFamily="34" charset="0"/>
          </a:endParaRPr>
        </a:p>
      </dsp:txBody>
      <dsp:txXfrm>
        <a:off x="0" y="5014602"/>
        <a:ext cx="7010400" cy="82867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1"/>
            <a:ext cx="2984500" cy="460012"/>
          </a:xfrm>
          <a:prstGeom prst="rect">
            <a:avLst/>
          </a:prstGeom>
          <a:noFill/>
          <a:ln w="12700" cap="sq">
            <a:noFill/>
            <a:miter lim="800000"/>
            <a:headEnd type="none" w="sm" len="sm"/>
            <a:tailEnd type="none" w="sm" len="sm"/>
          </a:ln>
          <a:effectLst/>
        </p:spPr>
        <p:txBody>
          <a:bodyPr vert="horz" wrap="square" lIns="90167" tIns="45083" rIns="90167" bIns="45083" numCol="1" anchor="t" anchorCtr="0" compatLnSpc="1">
            <a:prstTxWarp prst="textNoShape">
              <a:avLst/>
            </a:prstTxWarp>
          </a:bodyPr>
          <a:lstStyle>
            <a:lvl1pPr defTabSz="902047">
              <a:defRPr kumimoji="0" sz="1200"/>
            </a:lvl1pPr>
          </a:lstStyle>
          <a:p>
            <a:endParaRPr lang="en-US"/>
          </a:p>
        </p:txBody>
      </p:sp>
      <p:sp>
        <p:nvSpPr>
          <p:cNvPr id="128003" name="Rectangle 3"/>
          <p:cNvSpPr>
            <a:spLocks noGrp="1" noChangeArrowheads="1"/>
          </p:cNvSpPr>
          <p:nvPr>
            <p:ph type="dt" sz="quarter" idx="1"/>
          </p:nvPr>
        </p:nvSpPr>
        <p:spPr bwMode="auto">
          <a:xfrm>
            <a:off x="3879850" y="1"/>
            <a:ext cx="2984500" cy="460012"/>
          </a:xfrm>
          <a:prstGeom prst="rect">
            <a:avLst/>
          </a:prstGeom>
          <a:noFill/>
          <a:ln w="12700" cap="sq">
            <a:noFill/>
            <a:miter lim="800000"/>
            <a:headEnd type="none" w="sm" len="sm"/>
            <a:tailEnd type="none" w="sm" len="sm"/>
          </a:ln>
          <a:effectLst/>
        </p:spPr>
        <p:txBody>
          <a:bodyPr vert="horz" wrap="square" lIns="90167" tIns="45083" rIns="90167" bIns="45083" numCol="1" anchor="t" anchorCtr="0" compatLnSpc="1">
            <a:prstTxWarp prst="textNoShape">
              <a:avLst/>
            </a:prstTxWarp>
          </a:bodyPr>
          <a:lstStyle>
            <a:lvl1pPr algn="r" defTabSz="902047">
              <a:defRPr kumimoji="0" sz="1200"/>
            </a:lvl1pPr>
          </a:lstStyle>
          <a:p>
            <a:endParaRPr lang="en-US"/>
          </a:p>
        </p:txBody>
      </p:sp>
      <p:sp>
        <p:nvSpPr>
          <p:cNvPr id="128004" name="Rectangle 4"/>
          <p:cNvSpPr>
            <a:spLocks noGrp="1" noChangeArrowheads="1"/>
          </p:cNvSpPr>
          <p:nvPr>
            <p:ph type="ftr" sz="quarter" idx="2"/>
          </p:nvPr>
        </p:nvSpPr>
        <p:spPr bwMode="auto">
          <a:xfrm>
            <a:off x="0" y="8833184"/>
            <a:ext cx="2984500" cy="460011"/>
          </a:xfrm>
          <a:prstGeom prst="rect">
            <a:avLst/>
          </a:prstGeom>
          <a:noFill/>
          <a:ln w="12700" cap="sq">
            <a:noFill/>
            <a:miter lim="800000"/>
            <a:headEnd type="none" w="sm" len="sm"/>
            <a:tailEnd type="none" w="sm" len="sm"/>
          </a:ln>
          <a:effectLst/>
        </p:spPr>
        <p:txBody>
          <a:bodyPr vert="horz" wrap="square" lIns="90167" tIns="45083" rIns="90167" bIns="45083" numCol="1" anchor="b" anchorCtr="0" compatLnSpc="1">
            <a:prstTxWarp prst="textNoShape">
              <a:avLst/>
            </a:prstTxWarp>
          </a:bodyPr>
          <a:lstStyle>
            <a:lvl1pPr defTabSz="902047">
              <a:defRPr kumimoji="0" sz="1200"/>
            </a:lvl1pPr>
          </a:lstStyle>
          <a:p>
            <a:endParaRPr lang="en-US"/>
          </a:p>
        </p:txBody>
      </p:sp>
      <p:sp>
        <p:nvSpPr>
          <p:cNvPr id="128005" name="Rectangle 5"/>
          <p:cNvSpPr>
            <a:spLocks noGrp="1" noChangeArrowheads="1"/>
          </p:cNvSpPr>
          <p:nvPr>
            <p:ph type="sldNum" sz="quarter" idx="3"/>
          </p:nvPr>
        </p:nvSpPr>
        <p:spPr bwMode="auto">
          <a:xfrm>
            <a:off x="3879850" y="8833184"/>
            <a:ext cx="2984500" cy="460011"/>
          </a:xfrm>
          <a:prstGeom prst="rect">
            <a:avLst/>
          </a:prstGeom>
          <a:noFill/>
          <a:ln w="12700" cap="sq">
            <a:noFill/>
            <a:miter lim="800000"/>
            <a:headEnd type="none" w="sm" len="sm"/>
            <a:tailEnd type="none" w="sm" len="sm"/>
          </a:ln>
          <a:effectLst/>
        </p:spPr>
        <p:txBody>
          <a:bodyPr vert="horz" wrap="square" lIns="90167" tIns="45083" rIns="90167" bIns="45083" numCol="1" anchor="b" anchorCtr="0" compatLnSpc="1">
            <a:prstTxWarp prst="textNoShape">
              <a:avLst/>
            </a:prstTxWarp>
          </a:bodyPr>
          <a:lstStyle>
            <a:lvl1pPr algn="r" defTabSz="902047">
              <a:defRPr kumimoji="0" sz="1200"/>
            </a:lvl1pPr>
          </a:lstStyle>
          <a:p>
            <a:fld id="{D1328BBA-E954-49B1-BB7B-973DC810A5D9}" type="slidenum">
              <a:rPr lang="en-US"/>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2"/>
            <a:ext cx="2940050" cy="451997"/>
          </a:xfrm>
          <a:prstGeom prst="rect">
            <a:avLst/>
          </a:prstGeom>
          <a:noFill/>
          <a:ln w="12700" cap="sq">
            <a:noFill/>
            <a:miter lim="800000"/>
            <a:headEnd type="none" w="sm" len="sm"/>
            <a:tailEnd type="none" w="sm" len="sm"/>
          </a:ln>
          <a:effectLst/>
        </p:spPr>
        <p:txBody>
          <a:bodyPr vert="horz" wrap="square" lIns="90158" tIns="45078" rIns="90158" bIns="45078" numCol="1" anchor="t" anchorCtr="0" compatLnSpc="1">
            <a:prstTxWarp prst="textNoShape">
              <a:avLst/>
            </a:prstTxWarp>
          </a:bodyPr>
          <a:lstStyle>
            <a:lvl1pPr defTabSz="902047">
              <a:defRPr kumimoji="0" sz="1200"/>
            </a:lvl1pPr>
          </a:lstStyle>
          <a:p>
            <a:endParaRPr lang="en-US"/>
          </a:p>
        </p:txBody>
      </p:sp>
      <p:sp>
        <p:nvSpPr>
          <p:cNvPr id="2051" name="Rectangle 3"/>
          <p:cNvSpPr>
            <a:spLocks noGrp="1" noRot="1" noChangeAspect="1" noChangeArrowheads="1"/>
          </p:cNvSpPr>
          <p:nvPr>
            <p:ph type="sldImg" idx="2"/>
          </p:nvPr>
        </p:nvSpPr>
        <p:spPr bwMode="auto">
          <a:xfrm>
            <a:off x="1068388" y="677863"/>
            <a:ext cx="4721225" cy="3541712"/>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04876" y="4446245"/>
            <a:ext cx="5048250" cy="4146515"/>
          </a:xfrm>
          <a:prstGeom prst="rect">
            <a:avLst/>
          </a:prstGeom>
          <a:noFill/>
          <a:ln w="12700" cap="sq">
            <a:noFill/>
            <a:miter lim="800000"/>
            <a:headEnd type="none" w="sm" len="sm"/>
            <a:tailEnd type="none" w="sm" len="sm"/>
          </a:ln>
          <a:effectLst/>
        </p:spPr>
        <p:txBody>
          <a:bodyPr vert="horz" wrap="square" lIns="90158" tIns="45078" rIns="90158" bIns="450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3" name="Rectangle 5"/>
          <p:cNvSpPr>
            <a:spLocks noGrp="1" noChangeArrowheads="1"/>
          </p:cNvSpPr>
          <p:nvPr>
            <p:ph type="dt" idx="1"/>
          </p:nvPr>
        </p:nvSpPr>
        <p:spPr bwMode="auto">
          <a:xfrm>
            <a:off x="3917950" y="2"/>
            <a:ext cx="2940050" cy="451997"/>
          </a:xfrm>
          <a:prstGeom prst="rect">
            <a:avLst/>
          </a:prstGeom>
          <a:noFill/>
          <a:ln w="12700" cap="sq">
            <a:noFill/>
            <a:miter lim="800000"/>
            <a:headEnd type="none" w="sm" len="sm"/>
            <a:tailEnd type="none" w="sm" len="sm"/>
          </a:ln>
          <a:effectLst/>
        </p:spPr>
        <p:txBody>
          <a:bodyPr vert="horz" wrap="square" lIns="90158" tIns="45078" rIns="90158" bIns="45078" numCol="1" anchor="t" anchorCtr="0" compatLnSpc="1">
            <a:prstTxWarp prst="textNoShape">
              <a:avLst/>
            </a:prstTxWarp>
          </a:bodyPr>
          <a:lstStyle>
            <a:lvl1pPr algn="r" defTabSz="902047">
              <a:defRPr kumimoji="0" sz="1200"/>
            </a:lvl1pPr>
          </a:lstStyle>
          <a:p>
            <a:endParaRPr lang="en-US"/>
          </a:p>
        </p:txBody>
      </p:sp>
      <p:sp>
        <p:nvSpPr>
          <p:cNvPr id="2054" name="Rectangle 6"/>
          <p:cNvSpPr>
            <a:spLocks noGrp="1" noChangeArrowheads="1"/>
          </p:cNvSpPr>
          <p:nvPr>
            <p:ph type="ftr" sz="quarter" idx="4"/>
          </p:nvPr>
        </p:nvSpPr>
        <p:spPr bwMode="auto">
          <a:xfrm>
            <a:off x="0" y="8820361"/>
            <a:ext cx="2940050" cy="450394"/>
          </a:xfrm>
          <a:prstGeom prst="rect">
            <a:avLst/>
          </a:prstGeom>
          <a:noFill/>
          <a:ln w="12700" cap="sq">
            <a:noFill/>
            <a:miter lim="800000"/>
            <a:headEnd type="none" w="sm" len="sm"/>
            <a:tailEnd type="none" w="sm" len="sm"/>
          </a:ln>
          <a:effectLst/>
        </p:spPr>
        <p:txBody>
          <a:bodyPr vert="horz" wrap="square" lIns="90158" tIns="45078" rIns="90158" bIns="45078" numCol="1" anchor="b" anchorCtr="0" compatLnSpc="1">
            <a:prstTxWarp prst="textNoShape">
              <a:avLst/>
            </a:prstTxWarp>
          </a:bodyPr>
          <a:lstStyle>
            <a:lvl1pPr defTabSz="902047">
              <a:defRPr kumimoji="0" sz="1200"/>
            </a:lvl1pPr>
          </a:lstStyle>
          <a:p>
            <a:endParaRPr lang="en-US"/>
          </a:p>
        </p:txBody>
      </p:sp>
      <p:sp>
        <p:nvSpPr>
          <p:cNvPr id="2055" name="Rectangle 7"/>
          <p:cNvSpPr>
            <a:spLocks noGrp="1" noChangeArrowheads="1"/>
          </p:cNvSpPr>
          <p:nvPr>
            <p:ph type="sldNum" sz="quarter" idx="5"/>
          </p:nvPr>
        </p:nvSpPr>
        <p:spPr bwMode="auto">
          <a:xfrm>
            <a:off x="3917950" y="8820361"/>
            <a:ext cx="2940050" cy="450394"/>
          </a:xfrm>
          <a:prstGeom prst="rect">
            <a:avLst/>
          </a:prstGeom>
          <a:noFill/>
          <a:ln w="12700" cap="sq">
            <a:noFill/>
            <a:miter lim="800000"/>
            <a:headEnd type="none" w="sm" len="sm"/>
            <a:tailEnd type="none" w="sm" len="sm"/>
          </a:ln>
          <a:effectLst/>
        </p:spPr>
        <p:txBody>
          <a:bodyPr vert="horz" wrap="square" lIns="90158" tIns="45078" rIns="90158" bIns="45078" numCol="1" anchor="b" anchorCtr="0" compatLnSpc="1">
            <a:prstTxWarp prst="textNoShape">
              <a:avLst/>
            </a:prstTxWarp>
          </a:bodyPr>
          <a:lstStyle>
            <a:lvl1pPr algn="r" defTabSz="902047">
              <a:defRPr kumimoji="0" sz="1200"/>
            </a:lvl1pPr>
          </a:lstStyle>
          <a:p>
            <a:fld id="{A71E1509-26C5-4793-A5A8-D6A6B54C6B29}" type="slidenum">
              <a:rPr lang="en-US"/>
              <a:pPr/>
              <a:t>‹#›</a:t>
            </a:fld>
            <a:endParaRPr lang="en-US"/>
          </a:p>
        </p:txBody>
      </p:sp>
    </p:spTree>
    <p:extLst>
      <p:ext uri="{BB962C8B-B14F-4D97-AF65-F5344CB8AC3E}">
        <p14:creationId xmlns:p14="http://schemas.microsoft.com/office/powerpoint/2010/main" val="25671540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Introduction – Attorney and Firm</a:t>
            </a:r>
          </a:p>
          <a:p>
            <a:pPr>
              <a:buFont typeface="Arial" pitchFamily="34" charset="0"/>
              <a:buNone/>
            </a:pPr>
            <a:endParaRPr lang="en-US" dirty="0"/>
          </a:p>
          <a:p>
            <a:pPr>
              <a:buFont typeface="Arial" pitchFamily="34" charset="0"/>
              <a:buChar char="•"/>
            </a:pPr>
            <a:r>
              <a:rPr lang="en-US" dirty="0"/>
              <a:t>The purpose of this presentation is to </a:t>
            </a:r>
          </a:p>
          <a:p>
            <a:pPr>
              <a:buFont typeface="Arial" pitchFamily="34" charset="0"/>
              <a:buChar char="•"/>
            </a:pPr>
            <a:endParaRPr lang="en-US" dirty="0"/>
          </a:p>
          <a:p>
            <a:pPr marL="228688" indent="-228688">
              <a:buFont typeface="+mj-lt"/>
              <a:buAutoNum type="arabicPeriod"/>
            </a:pPr>
            <a:r>
              <a:rPr lang="en-US" dirty="0"/>
              <a:t>Review the population of the councilmember districts based on the recently released 2010 Census</a:t>
            </a:r>
          </a:p>
          <a:p>
            <a:pPr marL="228688" indent="-228688">
              <a:buFont typeface="+mj-lt"/>
              <a:buAutoNum type="arabicPeriod"/>
            </a:pPr>
            <a:r>
              <a:rPr lang="en-US" dirty="0"/>
              <a:t>Review the City’s obligation to re-draw the boundaries of the six council districts so that the population in each of the six districts is balanced</a:t>
            </a:r>
          </a:p>
          <a:p>
            <a:pPr marL="228688" indent="-228688">
              <a:buFont typeface="+mj-lt"/>
              <a:buAutoNum type="arabicPeriod"/>
            </a:pPr>
            <a:r>
              <a:rPr lang="en-US" dirty="0"/>
              <a:t>Explain the legal requirements that come into play in that process</a:t>
            </a:r>
          </a:p>
          <a:p>
            <a:pPr marL="228688" indent="-228688">
              <a:buFont typeface="+mj-lt"/>
              <a:buAutoNum type="arabicPeriod"/>
            </a:pPr>
            <a:r>
              <a:rPr lang="en-US" dirty="0"/>
              <a:t>Explain how the City’s process will meet these legal requirements</a:t>
            </a:r>
            <a:endParaRPr lang="en-US" strike="sngStrike" baseline="0"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531640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pPr marL="228688" indent="-228688">
              <a:buFont typeface="+mj-lt"/>
              <a:buAutoNum type="arabicPeriod"/>
            </a:pPr>
            <a:r>
              <a:rPr lang="en-US" baseline="0" dirty="0"/>
              <a:t>City single-member districts</a:t>
            </a:r>
            <a:r>
              <a:rPr lang="en-US" dirty="0"/>
              <a:t> are legislative districts</a:t>
            </a:r>
            <a:r>
              <a:rPr lang="en-US" baseline="0" dirty="0"/>
              <a:t> that are subject to the one-person one vote requirements of the fourteenth amendment of the U.S. Constitution.</a:t>
            </a:r>
          </a:p>
          <a:p>
            <a:pPr marL="228688" indent="-228688">
              <a:buFont typeface="+mj-lt"/>
              <a:buAutoNum type="arabicPeriod"/>
            </a:pPr>
            <a:r>
              <a:rPr lang="en-US" baseline="0" dirty="0"/>
              <a:t>As such, each councilmember district must have equal population.</a:t>
            </a:r>
          </a:p>
          <a:p>
            <a:pPr marL="228688" indent="-228688">
              <a:buFont typeface="+mj-lt"/>
              <a:buAutoNum type="arabicPeriod"/>
            </a:pPr>
            <a:r>
              <a:rPr lang="en-US" baseline="0" dirty="0"/>
              <a:t>The release of the census figures each decade triggers the City’s obligation to review the councilmember districts and rebalance them if necessary.</a:t>
            </a:r>
            <a:endParaRPr lang="en-US"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746950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On February</a:t>
            </a:r>
            <a:r>
              <a:rPr lang="en-US" baseline="0" dirty="0"/>
              <a:t> 18, 2011 the Federal Census Bureau released the 2010 census data for Texas.  This data is referred to as the PL94-171 data or Public Law data.</a:t>
            </a:r>
          </a:p>
          <a:p>
            <a:r>
              <a:rPr lang="en-US" baseline="0" dirty="0"/>
              <a:t>It is derived from the short form census reports which each of us filled out and filed with the agency last year.</a:t>
            </a:r>
          </a:p>
          <a:p>
            <a:r>
              <a:rPr lang="en-US" baseline="0" dirty="0"/>
              <a:t>The Public Law data includes certain demographic information and also includes voting age and total population figures that are specific down to the block level here at the City.</a:t>
            </a:r>
          </a:p>
          <a:p>
            <a:endParaRPr lang="en-US" baseline="0" dirty="0"/>
          </a:p>
          <a:p>
            <a:r>
              <a:rPr lang="en-US" dirty="0"/>
              <a:t>The census data that</a:t>
            </a:r>
            <a:r>
              <a:rPr lang="en-US" baseline="0" dirty="0"/>
              <a:t> has been released contains the compilation of this demographic information.  There are a number of racial categories that a person could have chosen on the census form, (White, African American/Black, Asian, American Indian/Alaska Native, Native Hawaiian or Other Pacific Islander, some other race or multiple race.  In addition to selecting one or more racial categories there was one ethnic category on the census that could be selected which is Hispanic.</a:t>
            </a:r>
          </a:p>
          <a:p>
            <a:endParaRPr lang="en-US" baseline="0" dirty="0"/>
          </a:p>
          <a:p>
            <a:r>
              <a:rPr lang="en-US" baseline="0" dirty="0"/>
              <a:t>Accordingly, the census data that has been compiled and released by the U.S. Census Bureau is broken down into 288 different possible permutations of race and ethnicity. </a:t>
            </a:r>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84573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To</a:t>
            </a:r>
            <a:r>
              <a:rPr lang="en-US" baseline="0" dirty="0"/>
              <a:t> determine whether the council districts are in balance, we will utilize total population figures provided in the census data.  This is the information that has been utilized by every political subdivision in the United States in submissions to the United States Department of Justice which reviews our changes.</a:t>
            </a:r>
          </a:p>
          <a:p>
            <a:endParaRPr lang="en-US" baseline="0" dirty="0"/>
          </a:p>
          <a:p>
            <a:r>
              <a:rPr lang="en-US" baseline="0" dirty="0"/>
              <a:t>To the extent that the City will need to analyze voting rights issues we will utilize the voting age population figures in the census and may also rely on Spanish Surnamed Registered Voter information and/or turnout information at the county election precinct level and other indicators of potential voting strength within the District.</a:t>
            </a:r>
            <a:endParaRPr lang="en-US" dirty="0"/>
          </a:p>
        </p:txBody>
      </p:sp>
      <p:sp>
        <p:nvSpPr>
          <p:cNvPr id="4" name="Slide Number Placeholder 3"/>
          <p:cNvSpPr>
            <a:spLocks noGrp="1"/>
          </p:cNvSpPr>
          <p:nvPr>
            <p:ph type="sldNum" sz="quarter" idx="10"/>
          </p:nvPr>
        </p:nvSpPr>
        <p:spPr/>
        <p:txBody>
          <a:bodyPr/>
          <a:lstStyle/>
          <a:p>
            <a:fld id="{A71E1509-26C5-4793-A5A8-D6A6B54C6B29}" type="slidenum">
              <a:rPr lang="en-US" smtClean="0"/>
              <a:pPr/>
              <a:t>6</a:t>
            </a:fld>
            <a:endParaRPr lang="en-US"/>
          </a:p>
        </p:txBody>
      </p:sp>
    </p:spTree>
    <p:extLst>
      <p:ext uri="{BB962C8B-B14F-4D97-AF65-F5344CB8AC3E}">
        <p14:creationId xmlns:p14="http://schemas.microsoft.com/office/powerpoint/2010/main" val="37221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Discuss</a:t>
            </a:r>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61866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Once</a:t>
            </a:r>
            <a:r>
              <a:rPr lang="en-US" baseline="0" dirty="0"/>
              <a:t> we determine our Section 5 and Section 2 issues, then we must examine the countervailing principle which is the Shaw v. Reno line of cases.</a:t>
            </a:r>
            <a:endParaRPr lang="en-US"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28311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Describe classic</a:t>
            </a:r>
            <a:r>
              <a:rPr lang="en-US" baseline="0" dirty="0"/>
              <a:t> Shaw v. Reno example along expressway picking up all census blocks with predominately African American population to build a district.</a:t>
            </a:r>
            <a:endParaRPr lang="en-US"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7453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r>
              <a:rPr lang="en-US" dirty="0"/>
              <a:t>Describe example where court declared plan</a:t>
            </a:r>
            <a:r>
              <a:rPr lang="en-US" baseline="0" dirty="0"/>
              <a:t> (top) as violation of principles in Shaw v. Reno and then adopted more compact version (bottom)</a:t>
            </a:r>
            <a:endParaRPr lang="en-US"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18397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lstStyle/>
          <a:p>
            <a:r>
              <a:rPr lang="en-US" dirty="0"/>
              <a:t>Explain how we have proposed criteria</a:t>
            </a:r>
            <a:r>
              <a:rPr lang="en-US" baseline="0" dirty="0"/>
              <a:t> for consideration by the Commissioners Court.  Here are notes on various elements:</a:t>
            </a:r>
          </a:p>
          <a:p>
            <a:endParaRPr lang="en-US" baseline="0" dirty="0"/>
          </a:p>
          <a:p>
            <a:r>
              <a:rPr lang="en-US" b="1" dirty="0"/>
              <a:t>Compactness </a:t>
            </a:r>
            <a:r>
              <a:rPr lang="en-US" dirty="0"/>
              <a:t>has geographic and functional dimension.  A district, even when not geographically compact, can be functionally compact depending on such matters as: </a:t>
            </a:r>
          </a:p>
          <a:p>
            <a:r>
              <a:rPr lang="en-US" dirty="0"/>
              <a:t>Voting patterns</a:t>
            </a:r>
          </a:p>
          <a:p>
            <a:r>
              <a:rPr lang="en-US" dirty="0"/>
              <a:t>Income</a:t>
            </a:r>
          </a:p>
          <a:p>
            <a:r>
              <a:rPr lang="en-US" dirty="0"/>
              <a:t>Education</a:t>
            </a:r>
          </a:p>
          <a:p>
            <a:r>
              <a:rPr lang="en-US" dirty="0"/>
              <a:t>Home ownership</a:t>
            </a:r>
          </a:p>
          <a:p>
            <a:r>
              <a:rPr lang="en-US" dirty="0"/>
              <a:t>The availability of transportation and communication</a:t>
            </a:r>
          </a:p>
          <a:p>
            <a:r>
              <a:rPr lang="en-US" dirty="0"/>
              <a:t>The existence of common social and economic interest</a:t>
            </a:r>
          </a:p>
          <a:p>
            <a:r>
              <a:rPr lang="en-US" dirty="0"/>
              <a:t>The ability of the constituents to relocate to each other</a:t>
            </a:r>
          </a:p>
          <a:p>
            <a:endParaRPr lang="en-US" dirty="0"/>
          </a:p>
          <a:p>
            <a:pPr defTabSz="914751">
              <a:defRPr/>
            </a:pPr>
            <a:r>
              <a:rPr lang="en-US" b="1" dirty="0"/>
              <a:t>Examples of easily identifiable geographic boundaries</a:t>
            </a:r>
          </a:p>
          <a:p>
            <a:pPr defTabSz="914751">
              <a:defRPr/>
            </a:pPr>
            <a:r>
              <a:rPr lang="en-US" dirty="0"/>
              <a:t>Highways</a:t>
            </a:r>
          </a:p>
          <a:p>
            <a:pPr defTabSz="914751">
              <a:defRPr/>
            </a:pPr>
            <a:r>
              <a:rPr lang="en-US" dirty="0"/>
              <a:t>Major roads</a:t>
            </a:r>
          </a:p>
          <a:p>
            <a:pPr defTabSz="914751">
              <a:defRPr/>
            </a:pPr>
            <a:r>
              <a:rPr lang="en-US" dirty="0"/>
              <a:t>Rivers</a:t>
            </a:r>
          </a:p>
          <a:p>
            <a:pPr defTabSz="914751">
              <a:defRPr/>
            </a:pPr>
            <a:r>
              <a:rPr lang="en-US" dirty="0"/>
              <a:t>Creeks</a:t>
            </a:r>
          </a:p>
          <a:p>
            <a:pPr defTabSz="914751">
              <a:defRPr/>
            </a:pPr>
            <a:r>
              <a:rPr lang="en-US" dirty="0"/>
              <a:t>Bridges</a:t>
            </a:r>
          </a:p>
          <a:p>
            <a:pPr defTabSz="914751">
              <a:defRPr/>
            </a:pPr>
            <a:r>
              <a:rPr lang="en-US" dirty="0"/>
              <a:t>Golf courses</a:t>
            </a:r>
          </a:p>
          <a:p>
            <a:pPr defTabSz="914751">
              <a:defRPr/>
            </a:pPr>
            <a:r>
              <a:rPr lang="en-US" dirty="0"/>
              <a:t>Stadiums</a:t>
            </a:r>
          </a:p>
          <a:p>
            <a:pPr defTabSz="914751">
              <a:defRPr/>
            </a:pPr>
            <a:r>
              <a:rPr lang="en-US" dirty="0"/>
              <a:t>Parks</a:t>
            </a:r>
          </a:p>
          <a:p>
            <a:pPr defTabSz="914751">
              <a:defRPr/>
            </a:pPr>
            <a:r>
              <a:rPr lang="en-US" dirty="0"/>
              <a:t>Cemeteries</a:t>
            </a:r>
          </a:p>
          <a:p>
            <a:pPr defTabSz="914751">
              <a:defRPr/>
            </a:pPr>
            <a:r>
              <a:rPr lang="en-US" dirty="0"/>
              <a:t>College campuses</a:t>
            </a:r>
          </a:p>
          <a:p>
            <a:pPr defTabSz="914751">
              <a:defRPr/>
            </a:pPr>
            <a:r>
              <a:rPr lang="en-US" dirty="0"/>
              <a:t>Hospitals</a:t>
            </a:r>
          </a:p>
          <a:p>
            <a:pPr defTabSz="914751">
              <a:defRPr/>
            </a:pPr>
            <a:r>
              <a:rPr lang="en-US" dirty="0"/>
              <a:t>Race tracks</a:t>
            </a:r>
          </a:p>
          <a:p>
            <a:pPr defTabSz="914751">
              <a:defRPr/>
            </a:pPr>
            <a:r>
              <a:rPr lang="en-US" dirty="0"/>
              <a:t>Other public buildings &amp; landmarks</a:t>
            </a:r>
          </a:p>
          <a:p>
            <a:pPr defTabSz="914751">
              <a:defRPr/>
            </a:pPr>
            <a:endParaRPr lang="en-US" dirty="0"/>
          </a:p>
          <a:p>
            <a:pPr defTabSz="914751">
              <a:defRPr/>
            </a:pPr>
            <a:r>
              <a:rPr lang="en-US" dirty="0"/>
              <a:t>Whole Voting Precinct Notes</a:t>
            </a:r>
          </a:p>
          <a:p>
            <a:pPr marL="533605" indent="-533605">
              <a:lnSpc>
                <a:spcPct val="150000"/>
              </a:lnSpc>
              <a:spcAft>
                <a:spcPct val="40000"/>
              </a:spcAft>
              <a:buClr>
                <a:schemeClr val="accent2">
                  <a:lumMod val="50000"/>
                </a:schemeClr>
              </a:buClr>
              <a:buSzPct val="120000"/>
            </a:pPr>
            <a:r>
              <a:rPr lang="en-US" dirty="0"/>
              <a:t>Prevent and eliminate voter confusion by taking into consideration the boundaries created for other public purposes.</a:t>
            </a:r>
          </a:p>
          <a:p>
            <a:pPr marL="533605" indent="-533605">
              <a:lnSpc>
                <a:spcPct val="150000"/>
              </a:lnSpc>
              <a:spcAft>
                <a:spcPct val="40000"/>
              </a:spcAft>
              <a:buClr>
                <a:schemeClr val="accent2">
                  <a:lumMod val="50000"/>
                </a:schemeClr>
              </a:buClr>
              <a:buSzPct val="120000"/>
            </a:pPr>
            <a:r>
              <a:rPr lang="en-US" dirty="0"/>
              <a:t>Draw based on existing voting precincts as established by the county. </a:t>
            </a:r>
          </a:p>
          <a:p>
            <a:pPr marL="533605" indent="-533605">
              <a:lnSpc>
                <a:spcPct val="150000"/>
              </a:lnSpc>
              <a:spcAft>
                <a:spcPct val="40000"/>
              </a:spcAft>
              <a:buClr>
                <a:schemeClr val="accent2">
                  <a:lumMod val="50000"/>
                </a:schemeClr>
              </a:buClr>
              <a:buSzPct val="120000"/>
            </a:pPr>
            <a:endParaRPr lang="en-US" dirty="0"/>
          </a:p>
          <a:p>
            <a:pPr marL="533605" indent="-533605">
              <a:lnSpc>
                <a:spcPct val="150000"/>
              </a:lnSpc>
              <a:spcAft>
                <a:spcPct val="40000"/>
              </a:spcAft>
              <a:buClr>
                <a:schemeClr val="accent2">
                  <a:lumMod val="50000"/>
                </a:schemeClr>
              </a:buClr>
              <a:buSzPct val="120000"/>
            </a:pPr>
            <a:r>
              <a:rPr lang="en-US" dirty="0"/>
              <a:t>Notes on keeping incumbents in district</a:t>
            </a:r>
          </a:p>
          <a:p>
            <a:pPr marL="533605" indent="-533605">
              <a:lnSpc>
                <a:spcPct val="150000"/>
              </a:lnSpc>
              <a:buClr>
                <a:schemeClr val="accent2">
                  <a:lumMod val="50000"/>
                </a:schemeClr>
              </a:buClr>
              <a:buSzPct val="120000"/>
            </a:pPr>
            <a:r>
              <a:rPr lang="en-US" dirty="0"/>
              <a:t>Preserve the will of the voters</a:t>
            </a:r>
          </a:p>
          <a:p>
            <a:pPr marL="533605" indent="-533605">
              <a:lnSpc>
                <a:spcPct val="150000"/>
              </a:lnSpc>
              <a:buClr>
                <a:schemeClr val="accent2">
                  <a:lumMod val="50000"/>
                </a:schemeClr>
              </a:buClr>
              <a:buSzPct val="120000"/>
            </a:pPr>
            <a:r>
              <a:rPr lang="en-US" dirty="0"/>
              <a:t>Provide consistency in the incumbent-constituent relationship.</a:t>
            </a:r>
          </a:p>
          <a:p>
            <a:endParaRPr lang="en-US" dirty="0"/>
          </a:p>
        </p:txBody>
      </p:sp>
      <p:sp>
        <p:nvSpPr>
          <p:cNvPr id="4" name="Slide Number Placeholder 3"/>
          <p:cNvSpPr>
            <a:spLocks noGrp="1"/>
          </p:cNvSpPr>
          <p:nvPr>
            <p:ph type="sldNum" sz="quarter" idx="5"/>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68043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1E1509-26C5-4793-A5A8-D6A6B54C6B29}" type="slidenum">
              <a:rPr lang="en-US" smtClean="0"/>
              <a:pPr/>
              <a:t>12</a:t>
            </a:fld>
            <a:endParaRPr lang="en-US"/>
          </a:p>
        </p:txBody>
      </p:sp>
    </p:spTree>
    <p:extLst>
      <p:ext uri="{BB962C8B-B14F-4D97-AF65-F5344CB8AC3E}">
        <p14:creationId xmlns:p14="http://schemas.microsoft.com/office/powerpoint/2010/main" val="4260872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pPr marL="228688" indent="-228688">
              <a:buFont typeface="+mj-lt"/>
              <a:buAutoNum type="arabicPeriod"/>
            </a:pPr>
            <a:endParaRPr lang="en-US" baseline="0" dirty="0"/>
          </a:p>
          <a:p>
            <a:pPr marL="228688" indent="-228688"/>
            <a:r>
              <a:rPr lang="en-US" baseline="0" dirty="0"/>
              <a:t>Discuss the data.</a:t>
            </a:r>
            <a:endParaRPr lang="en-US"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578514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840756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810554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55493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77863"/>
            <a:ext cx="4721225" cy="3541712"/>
          </a:xfrm>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Introduction – Attorney and Firm</a:t>
            </a:r>
          </a:p>
          <a:p>
            <a:pPr>
              <a:buFont typeface="Arial" pitchFamily="34" charset="0"/>
              <a:buNone/>
            </a:pPr>
            <a:endParaRPr lang="en-US" dirty="0"/>
          </a:p>
          <a:p>
            <a:pPr>
              <a:buFont typeface="Arial" pitchFamily="34" charset="0"/>
              <a:buChar char="•"/>
            </a:pPr>
            <a:r>
              <a:rPr lang="en-US" dirty="0"/>
              <a:t>The purpose of this presentation is to </a:t>
            </a:r>
          </a:p>
          <a:p>
            <a:pPr>
              <a:buFont typeface="Arial" pitchFamily="34" charset="0"/>
              <a:buChar char="•"/>
            </a:pPr>
            <a:endParaRPr lang="en-US" dirty="0"/>
          </a:p>
          <a:p>
            <a:pPr marL="228688" indent="-228688">
              <a:buFont typeface="+mj-lt"/>
              <a:buAutoNum type="arabicPeriod"/>
            </a:pPr>
            <a:r>
              <a:rPr lang="en-US" dirty="0"/>
              <a:t>Review the population of the councilmember districts based on the recently released 2010 Census</a:t>
            </a:r>
          </a:p>
          <a:p>
            <a:pPr marL="228688" indent="-228688">
              <a:buFont typeface="+mj-lt"/>
              <a:buAutoNum type="arabicPeriod"/>
            </a:pPr>
            <a:r>
              <a:rPr lang="en-US" dirty="0"/>
              <a:t>Review the City’s obligation to re-draw the boundaries of the six council districts so that the population in each of the six districts is balanced</a:t>
            </a:r>
          </a:p>
          <a:p>
            <a:pPr marL="228688" indent="-228688">
              <a:buFont typeface="+mj-lt"/>
              <a:buAutoNum type="arabicPeriod"/>
            </a:pPr>
            <a:r>
              <a:rPr lang="en-US" dirty="0"/>
              <a:t>Explain the legal requirements that come into play in that process</a:t>
            </a:r>
          </a:p>
          <a:p>
            <a:pPr marL="228688" indent="-228688">
              <a:buFont typeface="+mj-lt"/>
              <a:buAutoNum type="arabicPeriod"/>
            </a:pPr>
            <a:r>
              <a:rPr lang="en-US" dirty="0"/>
              <a:t>Explain how the City’s process will meet these legal requirements</a:t>
            </a:r>
            <a:endParaRPr lang="en-US" strike="sngStrike" baseline="0" dirty="0"/>
          </a:p>
        </p:txBody>
      </p:sp>
      <p:sp>
        <p:nvSpPr>
          <p:cNvPr id="4" name="Slide Number Placeholder 3"/>
          <p:cNvSpPr>
            <a:spLocks noGrp="1"/>
          </p:cNvSpPr>
          <p:nvPr>
            <p:ph type="sldNum" sz="quarter" idx="10"/>
          </p:nvPr>
        </p:nvSpPr>
        <p:spPr/>
        <p:txBody>
          <a:bodyPr/>
          <a:lstStyle/>
          <a:p>
            <a:pPr marL="0" marR="0" lvl="0" indent="0" algn="r" defTabSz="902047" rtl="0" eaLnBrk="1" fontAlgn="auto" latinLnBrk="0" hangingPunct="1">
              <a:lnSpc>
                <a:spcPct val="100000"/>
              </a:lnSpc>
              <a:spcBef>
                <a:spcPts val="0"/>
              </a:spcBef>
              <a:spcAft>
                <a:spcPts val="0"/>
              </a:spcAft>
              <a:buClrTx/>
              <a:buSzTx/>
              <a:buFontTx/>
              <a:buNone/>
              <a:tabLst/>
              <a:defRPr/>
            </a:pPr>
            <a:fld id="{A71E1509-26C5-4793-A5A8-D6A6B54C6B2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0204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54066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5" y="1011936"/>
            <a:ext cx="9418320" cy="5388864"/>
          </a:xfrm>
        </p:spPr>
        <p:txBody>
          <a:bodyPr anchor="b">
            <a:normAutofit/>
          </a:bodyPr>
          <a:lstStyle>
            <a:lvl1pPr algn="l">
              <a:lnSpc>
                <a:spcPct val="85000"/>
              </a:lnSpc>
              <a:defRPr sz="3488"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5" y="6400800"/>
            <a:ext cx="9418320" cy="2255520"/>
          </a:xfrm>
        </p:spPr>
        <p:txBody>
          <a:bodyPr>
            <a:normAutofit/>
          </a:bodyPr>
          <a:lstStyle>
            <a:lvl1pPr marL="0" indent="0" algn="l">
              <a:buNone/>
              <a:defRPr sz="1125" spc="17" baseline="0">
                <a:solidFill>
                  <a:schemeClr val="tx1">
                    <a:lumMod val="75000"/>
                  </a:schemeClr>
                </a:solidFill>
              </a:defRPr>
            </a:lvl1pPr>
            <a:lvl2pPr marL="257188" indent="0" algn="ctr">
              <a:buNone/>
              <a:defRPr sz="1125"/>
            </a:lvl2pPr>
            <a:lvl3pPr marL="514374" indent="0" algn="ctr">
              <a:buNone/>
              <a:defRPr sz="1125"/>
            </a:lvl3pPr>
            <a:lvl4pPr marL="771561" indent="0" algn="ctr">
              <a:buNone/>
              <a:defRPr sz="1125"/>
            </a:lvl4pPr>
            <a:lvl5pPr marL="1028749" indent="0" algn="ctr">
              <a:buNone/>
              <a:defRPr sz="1125"/>
            </a:lvl5pPr>
            <a:lvl6pPr marL="1285935" indent="0" algn="ctr">
              <a:buNone/>
              <a:defRPr sz="1125"/>
            </a:lvl6pPr>
            <a:lvl7pPr marL="1543123" indent="0" algn="ctr">
              <a:buNone/>
              <a:defRPr sz="1125"/>
            </a:lvl7pPr>
            <a:lvl8pPr marL="1800309" indent="0" algn="ctr">
              <a:buNone/>
              <a:defRPr sz="1125"/>
            </a:lvl8pPr>
            <a:lvl9pPr marL="2057496" indent="0" algn="ctr">
              <a:buNone/>
              <a:defRPr sz="1125"/>
            </a:lvl9pPr>
          </a:lstStyle>
          <a:p>
            <a:r>
              <a:rPr lang="en-US"/>
              <a:t>Click to edit Master subtitle style</a:t>
            </a:r>
            <a:endParaRPr lang="en-US" dirty="0"/>
          </a:p>
        </p:txBody>
      </p:sp>
      <p:sp>
        <p:nvSpPr>
          <p:cNvPr id="7" name="Rectangle 6"/>
          <p:cNvSpPr/>
          <p:nvPr/>
        </p:nvSpPr>
        <p:spPr>
          <a:xfrm>
            <a:off x="3" y="0"/>
            <a:ext cx="457200" cy="9144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p>
            <a:pPr>
              <a:defRPr/>
            </a:pPr>
            <a:fld id="{F06514AD-1E11-4892-BFA3-88F2B3F70CCA}" type="datetimeFigureOut">
              <a:rPr lang="en-US" smtClean="0">
                <a:solidFill>
                  <a:prstClr val="white"/>
                </a:solidFill>
              </a:rPr>
              <a:pPr>
                <a:defRPr/>
              </a:pPr>
              <a:t>3/31/2023</a:t>
            </a:fld>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65098BD3-A144-4D7A-9D76-6A41E840A2D0}"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366370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01268C-0841-49D0-93EE-FA4F9E2980C8}" type="datetimeFigureOut">
              <a:rPr lang="en-US" smtClean="0">
                <a:solidFill>
                  <a:prstClr val="white"/>
                </a:solidFill>
              </a:rPr>
              <a:pPr>
                <a:defRPr/>
              </a:pPr>
              <a:t>3/31/2023</a:t>
            </a:fld>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D0562809-3E69-419A-BE72-3F7BC1635A8F}" type="slidenum">
              <a:rPr lang="en-US" smtClean="0">
                <a:solidFill>
                  <a:prstClr val="white"/>
                </a:solidFill>
              </a:rPr>
              <a:pPr>
                <a:defRPr/>
              </a:pPr>
              <a:t>‹#›</a:t>
            </a:fld>
            <a:endParaRPr lang="en-US">
              <a:solidFill>
                <a:prstClr val="white"/>
              </a:solidFill>
            </a:endParaRPr>
          </a:p>
        </p:txBody>
      </p:sp>
      <p:sp>
        <p:nvSpPr>
          <p:cNvPr id="7" name="Rectangle 6"/>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203290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5" y="1011936"/>
            <a:ext cx="9418320" cy="5388864"/>
          </a:xfrm>
        </p:spPr>
        <p:txBody>
          <a:bodyPr anchor="b">
            <a:normAutofit/>
          </a:bodyPr>
          <a:lstStyle>
            <a:lvl1pPr>
              <a:lnSpc>
                <a:spcPct val="85000"/>
              </a:lnSpc>
              <a:defRPr sz="3488" b="1" baseline="0"/>
            </a:lvl1pPr>
          </a:lstStyle>
          <a:p>
            <a:r>
              <a:rPr lang="en-US"/>
              <a:t>Click to edit Master title style</a:t>
            </a:r>
            <a:endParaRPr lang="en-US" dirty="0"/>
          </a:p>
        </p:txBody>
      </p:sp>
      <p:sp>
        <p:nvSpPr>
          <p:cNvPr id="3" name="Text Placeholder 2"/>
          <p:cNvSpPr>
            <a:spLocks noGrp="1"/>
          </p:cNvSpPr>
          <p:nvPr>
            <p:ph type="body" idx="1"/>
          </p:nvPr>
        </p:nvSpPr>
        <p:spPr>
          <a:xfrm>
            <a:off x="1261875" y="6400800"/>
            <a:ext cx="9418320" cy="2255520"/>
          </a:xfrm>
        </p:spPr>
        <p:txBody>
          <a:bodyPr anchor="t">
            <a:normAutofit/>
          </a:bodyPr>
          <a:lstStyle>
            <a:lvl1pPr marL="0" indent="0">
              <a:buNone/>
              <a:defRPr sz="1125" spc="17" baseline="0">
                <a:solidFill>
                  <a:schemeClr val="tx1">
                    <a:lumMod val="50000"/>
                    <a:lumOff val="50000"/>
                  </a:schemeClr>
                </a:solidFill>
              </a:defRPr>
            </a:lvl1pPr>
            <a:lvl2pPr marL="257188" indent="0">
              <a:buNone/>
              <a:defRPr sz="1013">
                <a:solidFill>
                  <a:schemeClr val="tx1">
                    <a:tint val="75000"/>
                  </a:schemeClr>
                </a:solidFill>
              </a:defRPr>
            </a:lvl2pPr>
            <a:lvl3pPr marL="514374" indent="0">
              <a:buNone/>
              <a:defRPr sz="900">
                <a:solidFill>
                  <a:schemeClr val="tx1">
                    <a:tint val="75000"/>
                  </a:schemeClr>
                </a:solidFill>
              </a:defRPr>
            </a:lvl3pPr>
            <a:lvl4pPr marL="771561" indent="0">
              <a:buNone/>
              <a:defRPr sz="788">
                <a:solidFill>
                  <a:schemeClr val="tx1">
                    <a:tint val="75000"/>
                  </a:schemeClr>
                </a:solidFill>
              </a:defRPr>
            </a:lvl4pPr>
            <a:lvl5pPr marL="1028749" indent="0">
              <a:buNone/>
              <a:defRPr sz="788">
                <a:solidFill>
                  <a:schemeClr val="tx1">
                    <a:tint val="75000"/>
                  </a:schemeClr>
                </a:solidFill>
              </a:defRPr>
            </a:lvl5pPr>
            <a:lvl6pPr marL="1285935" indent="0">
              <a:buNone/>
              <a:defRPr sz="788">
                <a:solidFill>
                  <a:schemeClr val="tx1">
                    <a:tint val="75000"/>
                  </a:schemeClr>
                </a:solidFill>
              </a:defRPr>
            </a:lvl6pPr>
            <a:lvl7pPr marL="1543123" indent="0">
              <a:buNone/>
              <a:defRPr sz="788">
                <a:solidFill>
                  <a:schemeClr val="tx1">
                    <a:tint val="75000"/>
                  </a:schemeClr>
                </a:solidFill>
              </a:defRPr>
            </a:lvl7pPr>
            <a:lvl8pPr marL="1800309" indent="0">
              <a:buNone/>
              <a:defRPr sz="788">
                <a:solidFill>
                  <a:schemeClr val="tx1">
                    <a:tint val="75000"/>
                  </a:schemeClr>
                </a:solidFill>
              </a:defRPr>
            </a:lvl8pPr>
            <a:lvl9pPr marL="2057496" indent="0">
              <a:buNone/>
              <a:defRPr sz="7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7142359-6B88-4517-89CB-6E7338BA95AF}" type="datetimeFigureOut">
              <a:rPr lang="en-US" smtClean="0">
                <a:solidFill>
                  <a:prstClr val="white"/>
                </a:solidFill>
              </a:rPr>
              <a:pPr>
                <a:defRPr/>
              </a:pPr>
              <a:t>3/31/2023</a:t>
            </a:fld>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7C3AB60D-D055-4D35-9EEC-A0AA49C7BEF9}" type="slidenum">
              <a:rPr lang="en-US" smtClean="0">
                <a:solidFill>
                  <a:prstClr val="white"/>
                </a:solidFill>
              </a:rPr>
              <a:pPr>
                <a:defRPr/>
              </a:pPr>
              <a:t>‹#›</a:t>
            </a:fld>
            <a:endParaRPr lang="en-US">
              <a:solidFill>
                <a:prstClr val="white"/>
              </a:solidFill>
            </a:endParaRPr>
          </a:p>
        </p:txBody>
      </p:sp>
      <p:sp>
        <p:nvSpPr>
          <p:cNvPr id="7" name="Rectangle 6"/>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4945134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5" y="2438414"/>
            <a:ext cx="4480560" cy="5801783"/>
          </a:xfrm>
        </p:spPr>
        <p:txBody>
          <a:bodyPr/>
          <a:lstStyle>
            <a:lvl1pPr>
              <a:defRPr sz="1125"/>
            </a:lvl1pPr>
            <a:lvl2pPr>
              <a:defRPr sz="1013"/>
            </a:lvl2pPr>
            <a:lvl3pPr>
              <a:defRPr sz="900"/>
            </a:lvl3pPr>
            <a:lvl4pPr>
              <a:defRPr sz="788"/>
            </a:lvl4pPr>
            <a:lvl5pPr>
              <a:defRPr sz="788"/>
            </a:lvl5pPr>
            <a:lvl6pPr>
              <a:defRPr sz="788"/>
            </a:lvl6pPr>
            <a:lvl7pPr>
              <a:defRPr sz="788"/>
            </a:lvl7pPr>
            <a:lvl8pPr>
              <a:defRPr sz="788"/>
            </a:lvl8pPr>
            <a:lvl9pPr>
              <a:defRPr sz="7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3" y="2438414"/>
            <a:ext cx="4480560" cy="5801783"/>
          </a:xfrm>
        </p:spPr>
        <p:txBody>
          <a:bodyPr/>
          <a:lstStyle>
            <a:lvl1pPr>
              <a:defRPr sz="1125"/>
            </a:lvl1pPr>
            <a:lvl2pPr>
              <a:defRPr sz="1013"/>
            </a:lvl2pPr>
            <a:lvl3pPr>
              <a:defRPr sz="900"/>
            </a:lvl3pPr>
            <a:lvl4pPr>
              <a:defRPr sz="788"/>
            </a:lvl4pPr>
            <a:lvl5pPr>
              <a:defRPr sz="788"/>
            </a:lvl5pPr>
            <a:lvl6pPr>
              <a:defRPr sz="788"/>
            </a:lvl6pPr>
            <a:lvl7pPr>
              <a:defRPr sz="788"/>
            </a:lvl7pPr>
            <a:lvl8pPr>
              <a:defRPr sz="788"/>
            </a:lvl8pPr>
            <a:lvl9pPr>
              <a:defRPr sz="7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eaLnBrk="1" hangingPunct="1">
              <a:defRPr/>
            </a:pPr>
            <a:fld id="{E8D5410E-429F-43CA-8942-9A977A65027E}" type="datetimeFigureOut">
              <a:rPr kumimoji="0" lang="en-US" smtClean="0">
                <a:solidFill>
                  <a:prstClr val="white"/>
                </a:solidFill>
              </a:rPr>
              <a:pPr eaLnBrk="1" hangingPunct="1">
                <a:defRPr/>
              </a:pPr>
              <a:t>3/31/2023</a:t>
            </a:fld>
            <a:endParaRPr kumimoji="0" lang="en-US">
              <a:solidFill>
                <a:prstClr val="white"/>
              </a:solidFill>
            </a:endParaRPr>
          </a:p>
        </p:txBody>
      </p:sp>
      <p:sp>
        <p:nvSpPr>
          <p:cNvPr id="6" name="Footer Placeholder 5"/>
          <p:cNvSpPr>
            <a:spLocks noGrp="1"/>
          </p:cNvSpPr>
          <p:nvPr>
            <p:ph type="ftr" sz="quarter" idx="11"/>
          </p:nvPr>
        </p:nvSpPr>
        <p:spPr/>
        <p:txBody>
          <a:bodyPr/>
          <a:lstStyle/>
          <a:p>
            <a:pPr eaLnBrk="1" hangingPunct="1">
              <a:defRPr/>
            </a:pPr>
            <a:endParaRPr kumimoji="0" lang="en-US">
              <a:solidFill>
                <a:prstClr val="white"/>
              </a:solidFill>
            </a:endParaRPr>
          </a:p>
        </p:txBody>
      </p:sp>
      <p:sp>
        <p:nvSpPr>
          <p:cNvPr id="7" name="Slide Number Placeholder 6"/>
          <p:cNvSpPr>
            <a:spLocks noGrp="1"/>
          </p:cNvSpPr>
          <p:nvPr>
            <p:ph type="sldNum" sz="quarter" idx="12"/>
          </p:nvPr>
        </p:nvSpPr>
        <p:spPr/>
        <p:txBody>
          <a:bodyPr/>
          <a:lstStyle/>
          <a:p>
            <a:pPr eaLnBrk="1" hangingPunct="1">
              <a:defRPr/>
            </a:pPr>
            <a:fld id="{CD2F04CA-D0E3-4142-9EC0-1E53F271A702}" type="slidenum">
              <a:rPr kumimoji="0" lang="en-US" smtClean="0">
                <a:solidFill>
                  <a:prstClr val="white"/>
                </a:solidFill>
              </a:rPr>
              <a:pPr eaLnBrk="1" hangingPunct="1">
                <a:defRPr/>
              </a:pPr>
              <a:t>‹#›</a:t>
            </a:fld>
            <a:endParaRPr kumimoji="0" lang="en-US">
              <a:solidFill>
                <a:prstClr val="white"/>
              </a:solidFill>
            </a:endParaRPr>
          </a:p>
        </p:txBody>
      </p:sp>
      <p:sp>
        <p:nvSpPr>
          <p:cNvPr id="8" name="Rectangle 7"/>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233866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5" y="2284873"/>
            <a:ext cx="4480560" cy="975360"/>
          </a:xfrm>
        </p:spPr>
        <p:txBody>
          <a:bodyPr anchor="b">
            <a:normAutofit/>
          </a:bodyPr>
          <a:lstStyle>
            <a:lvl1pPr marL="0" indent="0">
              <a:spcBef>
                <a:spcPts val="0"/>
              </a:spcBef>
              <a:buNone/>
              <a:defRPr sz="1125" b="0">
                <a:solidFill>
                  <a:schemeClr val="tx2"/>
                </a:solidFill>
              </a:defRPr>
            </a:lvl1pPr>
            <a:lvl2pPr marL="257188" indent="0">
              <a:buNone/>
              <a:defRPr sz="1125" b="1"/>
            </a:lvl2pPr>
            <a:lvl3pPr marL="514374" indent="0">
              <a:buNone/>
              <a:defRPr sz="1013" b="1"/>
            </a:lvl3pPr>
            <a:lvl4pPr marL="771561" indent="0">
              <a:buNone/>
              <a:defRPr sz="900" b="1"/>
            </a:lvl4pPr>
            <a:lvl5pPr marL="1028749" indent="0">
              <a:buNone/>
              <a:defRPr sz="900" b="1"/>
            </a:lvl5pPr>
            <a:lvl6pPr marL="1285935" indent="0">
              <a:buNone/>
              <a:defRPr sz="900" b="1"/>
            </a:lvl6pPr>
            <a:lvl7pPr marL="1543123" indent="0">
              <a:buNone/>
              <a:defRPr sz="900" b="1"/>
            </a:lvl7pPr>
            <a:lvl8pPr marL="1800309" indent="0">
              <a:buNone/>
              <a:defRPr sz="900" b="1"/>
            </a:lvl8pPr>
            <a:lvl9pPr marL="2057496" indent="0">
              <a:buNone/>
              <a:defRPr sz="900" b="1"/>
            </a:lvl9pPr>
          </a:lstStyle>
          <a:p>
            <a:pPr lvl="0"/>
            <a:r>
              <a:rPr lang="en-US"/>
              <a:t>Click to edit Master text styles</a:t>
            </a:r>
          </a:p>
        </p:txBody>
      </p:sp>
      <p:sp>
        <p:nvSpPr>
          <p:cNvPr id="4" name="Content Placeholder 3"/>
          <p:cNvSpPr>
            <a:spLocks noGrp="1"/>
          </p:cNvSpPr>
          <p:nvPr>
            <p:ph sz="half" idx="2"/>
          </p:nvPr>
        </p:nvSpPr>
        <p:spPr>
          <a:xfrm>
            <a:off x="1261875" y="3343400"/>
            <a:ext cx="4480560" cy="4886200"/>
          </a:xfrm>
        </p:spPr>
        <p:txBody>
          <a:bodyPr/>
          <a:lstStyle>
            <a:lvl1pPr>
              <a:defRPr sz="1013"/>
            </a:lvl1pPr>
            <a:lvl2pPr>
              <a:defRPr sz="900"/>
            </a:lvl2pPr>
            <a:lvl3pPr>
              <a:defRPr sz="788"/>
            </a:lvl3pPr>
            <a:lvl4pPr>
              <a:defRPr sz="788"/>
            </a:lvl4pPr>
            <a:lvl5pPr>
              <a:defRPr sz="788"/>
            </a:lvl5pPr>
            <a:lvl6pPr>
              <a:defRPr sz="788"/>
            </a:lvl6pPr>
            <a:lvl7pPr>
              <a:defRPr sz="788"/>
            </a:lvl7pPr>
            <a:lvl8pPr>
              <a:defRPr sz="788"/>
            </a:lvl8pPr>
            <a:lvl9pPr>
              <a:defRPr sz="7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3" y="2284873"/>
            <a:ext cx="4480560" cy="975360"/>
          </a:xfrm>
        </p:spPr>
        <p:txBody>
          <a:bodyPr anchor="b">
            <a:normAutofit/>
          </a:bodyPr>
          <a:lstStyle>
            <a:lvl1pPr marL="0" indent="0">
              <a:lnSpc>
                <a:spcPct val="95000"/>
              </a:lnSpc>
              <a:spcBef>
                <a:spcPts val="0"/>
              </a:spcBef>
              <a:buNone/>
              <a:defRPr lang="en-US" sz="1125" b="0" kern="1200" dirty="0">
                <a:solidFill>
                  <a:schemeClr val="tx2"/>
                </a:solidFill>
                <a:latin typeface="+mn-lt"/>
                <a:ea typeface="+mn-ea"/>
                <a:cs typeface="+mn-cs"/>
              </a:defRPr>
            </a:lvl1pPr>
            <a:lvl2pPr marL="257188" indent="0">
              <a:buNone/>
              <a:defRPr sz="1125" b="1"/>
            </a:lvl2pPr>
            <a:lvl3pPr marL="514374" indent="0">
              <a:buNone/>
              <a:defRPr sz="1013" b="1"/>
            </a:lvl3pPr>
            <a:lvl4pPr marL="771561" indent="0">
              <a:buNone/>
              <a:defRPr sz="900" b="1"/>
            </a:lvl4pPr>
            <a:lvl5pPr marL="1028749" indent="0">
              <a:buNone/>
              <a:defRPr sz="900" b="1"/>
            </a:lvl5pPr>
            <a:lvl6pPr marL="1285935" indent="0">
              <a:buNone/>
              <a:defRPr sz="900" b="1"/>
            </a:lvl6pPr>
            <a:lvl7pPr marL="1543123" indent="0">
              <a:buNone/>
              <a:defRPr sz="900" b="1"/>
            </a:lvl7pPr>
            <a:lvl8pPr marL="1800309" indent="0">
              <a:buNone/>
              <a:defRPr sz="900" b="1"/>
            </a:lvl8pPr>
            <a:lvl9pPr marL="2057496" indent="0">
              <a:buNone/>
              <a:defRPr sz="900" b="1"/>
            </a:lvl9pPr>
          </a:lstStyle>
          <a:p>
            <a:pPr marL="0" lvl="0" indent="0" algn="l" defTabSz="514374" rtl="0" eaLnBrk="1" latinLnBrk="0" hangingPunct="1">
              <a:lnSpc>
                <a:spcPct val="90000"/>
              </a:lnSpc>
              <a:spcBef>
                <a:spcPts val="1125"/>
              </a:spcBef>
              <a:buFontTx/>
              <a:buNone/>
            </a:pPr>
            <a:r>
              <a:rPr lang="en-US"/>
              <a:t>Click to edit Master text styles</a:t>
            </a:r>
          </a:p>
        </p:txBody>
      </p:sp>
      <p:sp>
        <p:nvSpPr>
          <p:cNvPr id="6" name="Content Placeholder 5"/>
          <p:cNvSpPr>
            <a:spLocks noGrp="1"/>
          </p:cNvSpPr>
          <p:nvPr>
            <p:ph sz="quarter" idx="4"/>
          </p:nvPr>
        </p:nvSpPr>
        <p:spPr>
          <a:xfrm>
            <a:off x="6126483" y="3343400"/>
            <a:ext cx="4480560" cy="4886200"/>
          </a:xfrm>
        </p:spPr>
        <p:txBody>
          <a:bodyPr/>
          <a:lstStyle>
            <a:lvl1pPr>
              <a:defRPr sz="1013"/>
            </a:lvl1pPr>
            <a:lvl2pPr>
              <a:defRPr sz="900"/>
            </a:lvl2pPr>
            <a:lvl3pPr>
              <a:defRPr sz="788"/>
            </a:lvl3pPr>
            <a:lvl4pPr>
              <a:defRPr sz="788"/>
            </a:lvl4pPr>
            <a:lvl5pPr>
              <a:defRPr sz="788"/>
            </a:lvl5pPr>
            <a:lvl6pPr>
              <a:defRPr sz="788"/>
            </a:lvl6pPr>
            <a:lvl7pPr>
              <a:defRPr sz="788"/>
            </a:lvl7pPr>
            <a:lvl8pPr>
              <a:defRPr sz="788"/>
            </a:lvl8pPr>
            <a:lvl9pPr>
              <a:defRPr sz="7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8077EF-3DB9-4852-A8C8-9AA18A70A9F8}" type="datetimeFigureOut">
              <a:rPr lang="en-US" smtClean="0"/>
              <a:t>3/31/2023</a:t>
            </a:fld>
            <a:endParaRPr lang="en-US" dirty="0"/>
          </a:p>
        </p:txBody>
      </p:sp>
      <p:sp>
        <p:nvSpPr>
          <p:cNvPr id="8" name="Footer Placeholder 7"/>
          <p:cNvSpPr>
            <a:spLocks noGrp="1"/>
          </p:cNvSpPr>
          <p:nvPr>
            <p:ph type="ftr" sz="quarter" idx="11"/>
          </p:nvPr>
        </p:nvSpPr>
        <p:spPr/>
        <p:txBody>
          <a:bodyPr/>
          <a:lstStyle/>
          <a:p>
            <a:pPr eaLnBrk="1" hangingPunct="1">
              <a:defRPr/>
            </a:pPr>
            <a:endParaRPr kumimoji="0" lang="en-US">
              <a:solidFill>
                <a:prstClr val="white"/>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Rectangle 10"/>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4663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06420F45-0BBB-456F-8C87-88EF20E52AE7}" type="datetimeFigureOut">
              <a:rPr lang="en-US" smtClean="0">
                <a:solidFill>
                  <a:prstClr val="white"/>
                </a:solidFill>
              </a:rPr>
              <a:pPr>
                <a:defRPr/>
              </a:pPr>
              <a:t>3/31/2023</a:t>
            </a:fld>
            <a:endParaRPr lang="en-US">
              <a:solidFill>
                <a:prstClr val="white"/>
              </a:solidFill>
            </a:endParaRPr>
          </a:p>
        </p:txBody>
      </p:sp>
      <p:sp>
        <p:nvSpPr>
          <p:cNvPr id="4" name="Footer Placeholder 3"/>
          <p:cNvSpPr>
            <a:spLocks noGrp="1"/>
          </p:cNvSpPr>
          <p:nvPr>
            <p:ph type="ftr" sz="quarter" idx="11"/>
          </p:nvPr>
        </p:nvSpPr>
        <p:spPr/>
        <p:txBody>
          <a:bodyPr/>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p>
            <a:pPr>
              <a:defRPr/>
            </a:pPr>
            <a:fld id="{AF92C3C2-E14F-4190-AB0A-9B7B5D02D719}" type="slidenum">
              <a:rPr lang="en-US" smtClean="0">
                <a:solidFill>
                  <a:prstClr val="white"/>
                </a:solidFill>
              </a:rPr>
              <a:pPr>
                <a:defRPr/>
              </a:pPr>
              <a:t>‹#›</a:t>
            </a:fld>
            <a:endParaRPr lang="en-US">
              <a:solidFill>
                <a:prstClr val="white"/>
              </a:solidFill>
            </a:endParaRPr>
          </a:p>
        </p:txBody>
      </p:sp>
      <p:sp>
        <p:nvSpPr>
          <p:cNvPr id="7" name="Rectangle 6"/>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3455336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E1A028-28A7-491C-ACCB-A539CAC55D2F}" type="datetimeFigureOut">
              <a:rPr lang="en-US" smtClean="0">
                <a:solidFill>
                  <a:prstClr val="white"/>
                </a:solidFill>
              </a:rPr>
              <a:pPr>
                <a:defRPr/>
              </a:pPr>
              <a:t>3/31/2023</a:t>
            </a:fld>
            <a:endParaRPr lang="en-US">
              <a:solidFill>
                <a:prstClr val="white"/>
              </a:solidFill>
            </a:endParaRPr>
          </a:p>
        </p:txBody>
      </p:sp>
      <p:sp>
        <p:nvSpPr>
          <p:cNvPr id="3" name="Footer Placeholder 2"/>
          <p:cNvSpPr>
            <a:spLocks noGrp="1"/>
          </p:cNvSpPr>
          <p:nvPr>
            <p:ph type="ftr" sz="quarter" idx="11"/>
          </p:nvPr>
        </p:nvSpPr>
        <p:spPr/>
        <p:txBody>
          <a:bodyPr/>
          <a:lstStyle/>
          <a:p>
            <a:pPr>
              <a:defRPr/>
            </a:pPr>
            <a:endParaRPr lang="en-US">
              <a:solidFill>
                <a:prstClr val="white"/>
              </a:solidFill>
            </a:endParaRPr>
          </a:p>
        </p:txBody>
      </p:sp>
      <p:sp>
        <p:nvSpPr>
          <p:cNvPr id="4" name="Slide Number Placeholder 3"/>
          <p:cNvSpPr>
            <a:spLocks noGrp="1"/>
          </p:cNvSpPr>
          <p:nvPr>
            <p:ph type="sldNum" sz="quarter" idx="12"/>
          </p:nvPr>
        </p:nvSpPr>
        <p:spPr/>
        <p:txBody>
          <a:bodyPr/>
          <a:lstStyle/>
          <a:p>
            <a:pPr>
              <a:defRPr/>
            </a:pPr>
            <a:fld id="{49DB34A5-9915-4705-B3BF-6EB893B95A4C}" type="slidenum">
              <a:rPr lang="en-US" smtClean="0">
                <a:solidFill>
                  <a:prstClr val="white"/>
                </a:solidFill>
              </a:rPr>
              <a:pPr>
                <a:defRPr/>
              </a:pPr>
              <a:t>‹#›</a:t>
            </a:fld>
            <a:endParaRPr lang="en-US">
              <a:solidFill>
                <a:prstClr val="white"/>
              </a:solidFill>
            </a:endParaRPr>
          </a:p>
        </p:txBody>
      </p:sp>
      <p:sp>
        <p:nvSpPr>
          <p:cNvPr id="5" name="Rectangle 4"/>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697236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51" y="609602"/>
            <a:ext cx="3200400" cy="2133596"/>
          </a:xfrm>
        </p:spPr>
        <p:txBody>
          <a:bodyPr anchor="b">
            <a:normAutofit/>
          </a:bodyPr>
          <a:lstStyle>
            <a:lvl1pPr>
              <a:defRPr sz="1575" b="1" baseline="0"/>
            </a:lvl1pPr>
          </a:lstStyle>
          <a:p>
            <a:r>
              <a:rPr lang="en-US"/>
              <a:t>Click to edit Master title style</a:t>
            </a:r>
            <a:endParaRPr lang="en-US" dirty="0"/>
          </a:p>
        </p:txBody>
      </p:sp>
      <p:sp>
        <p:nvSpPr>
          <p:cNvPr id="3" name="Content Placeholder 2"/>
          <p:cNvSpPr>
            <a:spLocks noGrp="1"/>
          </p:cNvSpPr>
          <p:nvPr>
            <p:ph idx="1"/>
          </p:nvPr>
        </p:nvSpPr>
        <p:spPr>
          <a:xfrm>
            <a:off x="4504270" y="914400"/>
            <a:ext cx="6079067" cy="7315200"/>
          </a:xfrm>
        </p:spPr>
        <p:txBody>
          <a:bodyPr/>
          <a:lstStyle>
            <a:lvl1pPr>
              <a:defRPr sz="1013"/>
            </a:lvl1pPr>
            <a:lvl2pPr>
              <a:defRPr sz="900"/>
            </a:lvl2pPr>
            <a:lvl3pPr>
              <a:defRPr sz="788"/>
            </a:lvl3pPr>
            <a:lvl4pPr>
              <a:defRPr sz="788"/>
            </a:lvl4pPr>
            <a:lvl5pPr>
              <a:defRPr sz="788"/>
            </a:lvl5pPr>
            <a:lvl6pPr>
              <a:defRPr sz="788"/>
            </a:lvl6pPr>
            <a:lvl7pPr>
              <a:defRPr sz="788"/>
            </a:lvl7pPr>
            <a:lvl8pPr>
              <a:defRPr sz="788"/>
            </a:lvl8pPr>
            <a:lvl9pPr>
              <a:defRPr sz="7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51" y="2799651"/>
            <a:ext cx="3200400" cy="5080001"/>
          </a:xfrm>
        </p:spPr>
        <p:txBody>
          <a:bodyPr>
            <a:normAutofit/>
          </a:bodyPr>
          <a:lstStyle>
            <a:lvl1pPr marL="0" indent="0">
              <a:lnSpc>
                <a:spcPct val="114000"/>
              </a:lnSpc>
              <a:spcBef>
                <a:spcPts val="450"/>
              </a:spcBef>
              <a:buNone/>
              <a:defRPr sz="788"/>
            </a:lvl1pPr>
            <a:lvl2pPr marL="257188" indent="0">
              <a:buNone/>
              <a:defRPr sz="675"/>
            </a:lvl2pPr>
            <a:lvl3pPr marL="514374" indent="0">
              <a:buNone/>
              <a:defRPr sz="563"/>
            </a:lvl3pPr>
            <a:lvl4pPr marL="771561" indent="0">
              <a:buNone/>
              <a:defRPr sz="506"/>
            </a:lvl4pPr>
            <a:lvl5pPr marL="1028749" indent="0">
              <a:buNone/>
              <a:defRPr sz="506"/>
            </a:lvl5pPr>
            <a:lvl6pPr marL="1285935" indent="0">
              <a:buNone/>
              <a:defRPr sz="506"/>
            </a:lvl6pPr>
            <a:lvl7pPr marL="1543123" indent="0">
              <a:buNone/>
              <a:defRPr sz="506"/>
            </a:lvl7pPr>
            <a:lvl8pPr marL="1800309" indent="0">
              <a:buNone/>
              <a:defRPr sz="506"/>
            </a:lvl8pPr>
            <a:lvl9pPr marL="2057496"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7601FE-14F9-4119-9B90-C855805047AF}" type="datetimeFigureOut">
              <a:rPr lang="en-US" smtClean="0">
                <a:solidFill>
                  <a:prstClr val="white"/>
                </a:solidFill>
              </a:rPr>
              <a:pPr>
                <a:defRPr/>
              </a:pPr>
              <a:t>3/31/2023</a:t>
            </a:fld>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527A5707-5782-45E0-B871-5E9DF21CD85F}"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9650543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9" y="6807200"/>
            <a:ext cx="11292841" cy="2336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2" y="7010400"/>
            <a:ext cx="9982201" cy="1219200"/>
          </a:xfrm>
        </p:spPr>
        <p:txBody>
          <a:bodyPr anchor="b">
            <a:normAutofit/>
          </a:bodyPr>
          <a:lstStyle>
            <a:lvl1pPr>
              <a:defRPr sz="1575" b="1">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9" y="2"/>
            <a:ext cx="11292841" cy="6838564"/>
          </a:xfrm>
        </p:spPr>
        <p:txBody>
          <a:bodyPr anchor="t"/>
          <a:lstStyle>
            <a:lvl1pPr marL="0" indent="0">
              <a:buNone/>
              <a:defRPr sz="1800"/>
            </a:lvl1pPr>
            <a:lvl2pPr marL="257188" indent="0">
              <a:buNone/>
              <a:defRPr sz="1575"/>
            </a:lvl2pPr>
            <a:lvl3pPr marL="514374" indent="0">
              <a:buNone/>
              <a:defRPr sz="1350"/>
            </a:lvl3pPr>
            <a:lvl4pPr marL="771561" indent="0">
              <a:buNone/>
              <a:defRPr sz="1125"/>
            </a:lvl4pPr>
            <a:lvl5pPr marL="1028749" indent="0">
              <a:buNone/>
              <a:defRPr sz="1125"/>
            </a:lvl5pPr>
            <a:lvl6pPr marL="1285935" indent="0">
              <a:buNone/>
              <a:defRPr sz="1125"/>
            </a:lvl6pPr>
            <a:lvl7pPr marL="1543123" indent="0">
              <a:buNone/>
              <a:defRPr sz="1125"/>
            </a:lvl7pPr>
            <a:lvl8pPr marL="1800309" indent="0">
              <a:buNone/>
              <a:defRPr sz="1125"/>
            </a:lvl8pPr>
            <a:lvl9pPr marL="2057496"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914402" y="8144799"/>
            <a:ext cx="9982201" cy="796015"/>
          </a:xfrm>
        </p:spPr>
        <p:txBody>
          <a:bodyPr>
            <a:normAutofit/>
          </a:bodyPr>
          <a:lstStyle>
            <a:lvl1pPr marL="0" indent="0">
              <a:lnSpc>
                <a:spcPct val="100000"/>
              </a:lnSpc>
              <a:spcBef>
                <a:spcPts val="450"/>
              </a:spcBef>
              <a:buNone/>
              <a:defRPr sz="788">
                <a:solidFill>
                  <a:schemeClr val="bg1">
                    <a:lumMod val="75000"/>
                  </a:schemeClr>
                </a:solidFill>
              </a:defRPr>
            </a:lvl1pPr>
            <a:lvl2pPr marL="257188" indent="0">
              <a:buNone/>
              <a:defRPr sz="675"/>
            </a:lvl2pPr>
            <a:lvl3pPr marL="514374" indent="0">
              <a:buNone/>
              <a:defRPr sz="563"/>
            </a:lvl3pPr>
            <a:lvl4pPr marL="771561" indent="0">
              <a:buNone/>
              <a:defRPr sz="506"/>
            </a:lvl4pPr>
            <a:lvl5pPr marL="1028749" indent="0">
              <a:buNone/>
              <a:defRPr sz="506"/>
            </a:lvl5pPr>
            <a:lvl6pPr marL="1285935" indent="0">
              <a:buNone/>
              <a:defRPr sz="506"/>
            </a:lvl6pPr>
            <a:lvl7pPr marL="1543123" indent="0">
              <a:buNone/>
              <a:defRPr sz="506"/>
            </a:lvl7pPr>
            <a:lvl8pPr marL="1800309" indent="0">
              <a:buNone/>
              <a:defRPr sz="506"/>
            </a:lvl8pPr>
            <a:lvl9pPr marL="2057496"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111A15E2-9C17-40CD-B672-DB1EA723A2A3}" type="datetimeFigureOut">
              <a:rPr lang="en-US" smtClean="0">
                <a:solidFill>
                  <a:prstClr val="white"/>
                </a:solidFill>
              </a:rPr>
              <a:pPr>
                <a:defRPr/>
              </a:pPr>
              <a:t>3/31/2023</a:t>
            </a:fld>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601B51C7-1B9F-4C18-BEF8-5AC2ADA86034}"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49580755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1" hangingPunct="1">
              <a:defRPr/>
            </a:pPr>
            <a:fld id="{E8D5410E-429F-43CA-8942-9A977A65027E}" type="datetimeFigureOut">
              <a:rPr kumimoji="0" lang="en-US" smtClean="0">
                <a:solidFill>
                  <a:prstClr val="white"/>
                </a:solidFill>
              </a:rPr>
              <a:pPr eaLnBrk="1" hangingPunct="1">
                <a:defRPr/>
              </a:pPr>
              <a:t>3/31/2023</a:t>
            </a:fld>
            <a:endParaRPr kumimoji="0" lang="en-US">
              <a:solidFill>
                <a:prstClr val="white"/>
              </a:solidFill>
            </a:endParaRPr>
          </a:p>
        </p:txBody>
      </p:sp>
      <p:sp>
        <p:nvSpPr>
          <p:cNvPr id="5" name="Footer Placeholder 4"/>
          <p:cNvSpPr>
            <a:spLocks noGrp="1"/>
          </p:cNvSpPr>
          <p:nvPr>
            <p:ph type="ftr" sz="quarter" idx="11"/>
          </p:nvPr>
        </p:nvSpPr>
        <p:spPr/>
        <p:txBody>
          <a:bodyPr/>
          <a:lstStyle/>
          <a:p>
            <a:pPr eaLnBrk="1" hangingPunct="1">
              <a:defRPr/>
            </a:pPr>
            <a:endParaRPr kumimoji="0" lang="en-US">
              <a:solidFill>
                <a:prstClr val="white"/>
              </a:solidFill>
            </a:endParaRPr>
          </a:p>
        </p:txBody>
      </p:sp>
      <p:sp>
        <p:nvSpPr>
          <p:cNvPr id="6" name="Slide Number Placeholder 5"/>
          <p:cNvSpPr>
            <a:spLocks noGrp="1"/>
          </p:cNvSpPr>
          <p:nvPr>
            <p:ph type="sldNum" sz="quarter" idx="12"/>
          </p:nvPr>
        </p:nvSpPr>
        <p:spPr/>
        <p:txBody>
          <a:bodyPr/>
          <a:lstStyle/>
          <a:p>
            <a:pPr eaLnBrk="1" hangingPunct="1">
              <a:defRPr/>
            </a:pPr>
            <a:fld id="{CD2F04CA-D0E3-4142-9EC0-1E53F271A702}" type="slidenum">
              <a:rPr kumimoji="0" lang="en-US" smtClean="0">
                <a:solidFill>
                  <a:prstClr val="white"/>
                </a:solidFill>
              </a:rPr>
              <a:pPr eaLnBrk="1" hangingPunct="1">
                <a:defRPr/>
              </a:pPr>
              <a:t>‹#›</a:t>
            </a:fld>
            <a:endParaRPr kumimoji="0" lang="en-US">
              <a:solidFill>
                <a:prstClr val="white"/>
              </a:solidFill>
            </a:endParaRPr>
          </a:p>
        </p:txBody>
      </p:sp>
      <p:sp>
        <p:nvSpPr>
          <p:cNvPr id="7" name="Rectangle 6"/>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6304152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7" y="508000"/>
            <a:ext cx="2476499" cy="78634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508000"/>
            <a:ext cx="7734301" cy="78634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1" hangingPunct="1">
              <a:defRPr/>
            </a:pPr>
            <a:fld id="{E8D5410E-429F-43CA-8942-9A977A65027E}" type="datetimeFigureOut">
              <a:rPr kumimoji="0" lang="en-US" smtClean="0">
                <a:solidFill>
                  <a:prstClr val="white"/>
                </a:solidFill>
              </a:rPr>
              <a:pPr eaLnBrk="1" hangingPunct="1">
                <a:defRPr/>
              </a:pPr>
              <a:t>3/31/2023</a:t>
            </a:fld>
            <a:endParaRPr kumimoji="0" lang="en-US">
              <a:solidFill>
                <a:prstClr val="white"/>
              </a:solidFill>
            </a:endParaRPr>
          </a:p>
        </p:txBody>
      </p:sp>
      <p:sp>
        <p:nvSpPr>
          <p:cNvPr id="5" name="Footer Placeholder 4"/>
          <p:cNvSpPr>
            <a:spLocks noGrp="1"/>
          </p:cNvSpPr>
          <p:nvPr>
            <p:ph type="ftr" sz="quarter" idx="11"/>
          </p:nvPr>
        </p:nvSpPr>
        <p:spPr/>
        <p:txBody>
          <a:bodyPr/>
          <a:lstStyle/>
          <a:p>
            <a:pPr eaLnBrk="1" hangingPunct="1">
              <a:defRPr/>
            </a:pPr>
            <a:endParaRPr kumimoji="0" lang="en-US">
              <a:solidFill>
                <a:prstClr val="white"/>
              </a:solidFill>
            </a:endParaRPr>
          </a:p>
        </p:txBody>
      </p:sp>
      <p:sp>
        <p:nvSpPr>
          <p:cNvPr id="6" name="Slide Number Placeholder 5"/>
          <p:cNvSpPr>
            <a:spLocks noGrp="1"/>
          </p:cNvSpPr>
          <p:nvPr>
            <p:ph type="sldNum" sz="quarter" idx="12"/>
          </p:nvPr>
        </p:nvSpPr>
        <p:spPr/>
        <p:txBody>
          <a:bodyPr/>
          <a:lstStyle/>
          <a:p>
            <a:pPr eaLnBrk="1" hangingPunct="1">
              <a:defRPr/>
            </a:pPr>
            <a:fld id="{CD2F04CA-D0E3-4142-9EC0-1E53F271A702}" type="slidenum">
              <a:rPr kumimoji="0" lang="en-US" smtClean="0">
                <a:solidFill>
                  <a:prstClr val="white"/>
                </a:solidFill>
              </a:rPr>
              <a:pPr eaLnBrk="1" hangingPunct="1">
                <a:defRPr/>
              </a:pPr>
              <a:t>‹#›</a:t>
            </a:fld>
            <a:endParaRPr kumimoji="0" lang="en-US">
              <a:solidFill>
                <a:prstClr val="white"/>
              </a:solidFill>
            </a:endParaRPr>
          </a:p>
        </p:txBody>
      </p:sp>
      <p:sp>
        <p:nvSpPr>
          <p:cNvPr id="7" name="Rectangle 6"/>
          <p:cNvSpPr/>
          <p:nvPr/>
        </p:nvSpPr>
        <p:spPr>
          <a:xfrm>
            <a:off x="3" y="0"/>
            <a:ext cx="457200" cy="9144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236230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28729" y="952475"/>
            <a:ext cx="7962917" cy="1524000"/>
          </a:xfrm>
        </p:spPr>
        <p:txBody>
          <a:bodyPr/>
          <a:lstStyle/>
          <a:p>
            <a:r>
              <a:rPr lang="en-US"/>
              <a:t>Click to edit Master title style</a:t>
            </a:r>
          </a:p>
        </p:txBody>
      </p:sp>
      <p:sp>
        <p:nvSpPr>
          <p:cNvPr id="4" name="Content Placeholder 3"/>
          <p:cNvSpPr>
            <a:spLocks noGrp="1"/>
          </p:cNvSpPr>
          <p:nvPr>
            <p:ph sz="half" idx="2"/>
          </p:nvPr>
        </p:nvSpPr>
        <p:spPr>
          <a:xfrm>
            <a:off x="1428718" y="2762238"/>
            <a:ext cx="10058432" cy="5405980"/>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2" y="8475150"/>
            <a:ext cx="2844800" cy="486833"/>
          </a:xfrm>
          <a:prstGeom prst="rect">
            <a:avLst/>
          </a:prstGeom>
        </p:spPr>
        <p:txBody>
          <a:bodyPr/>
          <a:lstStyle>
            <a:lvl1pPr>
              <a:defRPr/>
            </a:lvl1pPr>
          </a:lstStyle>
          <a:p>
            <a:pPr>
              <a:defRPr/>
            </a:pPr>
            <a:fld id="{3D3F0FBA-05B8-47AD-843F-7063C3FCA34A}" type="datetimeFigureOut">
              <a:rPr lang="en-US" smtClean="0">
                <a:solidFill>
                  <a:prstClr val="white"/>
                </a:solidFill>
              </a:rPr>
              <a:pPr>
                <a:defRPr/>
              </a:pPr>
              <a:t>3/31/2023</a:t>
            </a:fld>
            <a:endParaRPr lang="en-US">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solidFill>
            </a:endParaRPr>
          </a:p>
        </p:txBody>
      </p:sp>
      <p:sp>
        <p:nvSpPr>
          <p:cNvPr id="7" name="Slide Number Placeholder 5"/>
          <p:cNvSpPr>
            <a:spLocks noGrp="1"/>
          </p:cNvSpPr>
          <p:nvPr>
            <p:ph type="sldNum" sz="quarter" idx="12"/>
          </p:nvPr>
        </p:nvSpPr>
        <p:spPr>
          <a:xfrm>
            <a:off x="8737600" y="8475150"/>
            <a:ext cx="2844800" cy="486833"/>
          </a:xfrm>
          <a:prstGeom prst="rect">
            <a:avLst/>
          </a:prstGeom>
        </p:spPr>
        <p:txBody>
          <a:bodyPr/>
          <a:lstStyle>
            <a:lvl1pPr>
              <a:defRPr/>
            </a:lvl1pPr>
          </a:lstStyle>
          <a:p>
            <a:pPr>
              <a:defRPr/>
            </a:pPr>
            <a:fld id="{BA65B9C5-22C5-4B0A-A278-B33094CD8B85}"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55403749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28730" y="857224"/>
            <a:ext cx="10153684" cy="1032960"/>
          </a:xfrm>
        </p:spPr>
        <p:txBody>
          <a:bodyPr/>
          <a:lstStyle>
            <a:lvl1pPr>
              <a:defRPr/>
            </a:lvl1pPr>
          </a:lstStyle>
          <a:p>
            <a:r>
              <a:rPr lang="en-US"/>
              <a:t>Click to edit Master title style</a:t>
            </a:r>
          </a:p>
        </p:txBody>
      </p:sp>
      <p:sp>
        <p:nvSpPr>
          <p:cNvPr id="5" name="Text Placeholder 4"/>
          <p:cNvSpPr>
            <a:spLocks noGrp="1"/>
          </p:cNvSpPr>
          <p:nvPr>
            <p:ph type="body" sz="quarter" idx="3"/>
          </p:nvPr>
        </p:nvSpPr>
        <p:spPr>
          <a:xfrm>
            <a:off x="1428732" y="2046817"/>
            <a:ext cx="10153684" cy="853016"/>
          </a:xfrm>
        </p:spPr>
        <p:txBody>
          <a:bodyPr anchor="b"/>
          <a:lstStyle>
            <a:lvl1pPr marL="0" indent="0">
              <a:buNone/>
              <a:defRPr sz="1013" b="1"/>
            </a:lvl1pPr>
            <a:lvl2pPr marL="192885" indent="0">
              <a:buNone/>
              <a:defRPr sz="844" b="1"/>
            </a:lvl2pPr>
            <a:lvl3pPr marL="385772" indent="0">
              <a:buNone/>
              <a:defRPr sz="760" b="1"/>
            </a:lvl3pPr>
            <a:lvl4pPr marL="578657" indent="0">
              <a:buNone/>
              <a:defRPr sz="675" b="1"/>
            </a:lvl4pPr>
            <a:lvl5pPr marL="771542" indent="0">
              <a:buNone/>
              <a:defRPr sz="675" b="1"/>
            </a:lvl5pPr>
            <a:lvl6pPr marL="964427" indent="0">
              <a:buNone/>
              <a:defRPr sz="675" b="1"/>
            </a:lvl6pPr>
            <a:lvl7pPr marL="1157314" indent="0">
              <a:buNone/>
              <a:defRPr sz="675" b="1"/>
            </a:lvl7pPr>
            <a:lvl8pPr marL="1350198" indent="0">
              <a:buNone/>
              <a:defRPr sz="675" b="1"/>
            </a:lvl8pPr>
            <a:lvl9pPr marL="1543085" indent="0">
              <a:buNone/>
              <a:defRPr sz="675" b="1"/>
            </a:lvl9pPr>
          </a:lstStyle>
          <a:p>
            <a:pPr lvl="0"/>
            <a:r>
              <a:rPr lang="en-US"/>
              <a:t>Click to edit Master text styles</a:t>
            </a:r>
          </a:p>
        </p:txBody>
      </p:sp>
      <p:sp>
        <p:nvSpPr>
          <p:cNvPr id="6" name="Content Placeholder 5"/>
          <p:cNvSpPr>
            <a:spLocks noGrp="1"/>
          </p:cNvSpPr>
          <p:nvPr>
            <p:ph sz="quarter" idx="4"/>
          </p:nvPr>
        </p:nvSpPr>
        <p:spPr>
          <a:xfrm>
            <a:off x="1428732" y="2899833"/>
            <a:ext cx="10153684" cy="5268384"/>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2" y="8475150"/>
            <a:ext cx="2844800" cy="486833"/>
          </a:xfrm>
          <a:prstGeom prst="rect">
            <a:avLst/>
          </a:prstGeom>
        </p:spPr>
        <p:txBody>
          <a:bodyPr/>
          <a:lstStyle>
            <a:lvl1pPr>
              <a:defRPr/>
            </a:lvl1pPr>
          </a:lstStyle>
          <a:p>
            <a:pPr>
              <a:defRPr/>
            </a:pPr>
            <a:fld id="{7F1A9226-5333-4632-B5FE-C95B03680C24}" type="datetimeFigureOut">
              <a:rPr lang="en-US" smtClean="0">
                <a:solidFill>
                  <a:prstClr val="white"/>
                </a:solidFill>
              </a:rPr>
              <a:pPr>
                <a:defRPr/>
              </a:pPr>
              <a:t>3/31/2023</a:t>
            </a:fld>
            <a:endParaRPr lang="en-US">
              <a:solidFill>
                <a:prstClr val="white"/>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solidFill>
            </a:endParaRPr>
          </a:p>
        </p:txBody>
      </p:sp>
      <p:sp>
        <p:nvSpPr>
          <p:cNvPr id="9" name="Slide Number Placeholder 5"/>
          <p:cNvSpPr>
            <a:spLocks noGrp="1"/>
          </p:cNvSpPr>
          <p:nvPr>
            <p:ph type="sldNum" sz="quarter" idx="12"/>
          </p:nvPr>
        </p:nvSpPr>
        <p:spPr>
          <a:xfrm>
            <a:off x="8737600" y="8475150"/>
            <a:ext cx="2844800" cy="486833"/>
          </a:xfrm>
          <a:prstGeom prst="rect">
            <a:avLst/>
          </a:prstGeom>
        </p:spPr>
        <p:txBody>
          <a:bodyPr/>
          <a:lstStyle>
            <a:lvl1pPr>
              <a:defRPr/>
            </a:lvl1pPr>
          </a:lstStyle>
          <a:p>
            <a:pPr>
              <a:defRPr/>
            </a:pPr>
            <a:fld id="{05FCB11A-FF75-4D7C-93A5-D5E754D9E9B6}"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50385933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28729" y="952475"/>
            <a:ext cx="7962917" cy="1524000"/>
          </a:xfrm>
        </p:spPr>
        <p:txBody>
          <a:bodyPr/>
          <a:lstStyle/>
          <a:p>
            <a:r>
              <a:rPr lang="en-US"/>
              <a:t>Click to edit Master title style</a:t>
            </a:r>
          </a:p>
        </p:txBody>
      </p:sp>
      <p:sp>
        <p:nvSpPr>
          <p:cNvPr id="4" name="Content Placeholder 3"/>
          <p:cNvSpPr>
            <a:spLocks noGrp="1"/>
          </p:cNvSpPr>
          <p:nvPr>
            <p:ph sz="half" idx="2"/>
          </p:nvPr>
        </p:nvSpPr>
        <p:spPr>
          <a:xfrm>
            <a:off x="1428718" y="2762238"/>
            <a:ext cx="10058432" cy="5405980"/>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2" y="8475150"/>
            <a:ext cx="2844800" cy="486833"/>
          </a:xfrm>
          <a:prstGeom prst="rect">
            <a:avLst/>
          </a:prstGeom>
        </p:spPr>
        <p:txBody>
          <a:bodyPr/>
          <a:lstStyle>
            <a:lvl1pPr>
              <a:defRPr/>
            </a:lvl1pPr>
          </a:lstStyle>
          <a:p>
            <a:pPr>
              <a:defRPr/>
            </a:pPr>
            <a:fld id="{3D3F0FBA-05B8-47AD-843F-7063C3FCA34A}" type="datetimeFigureOut">
              <a:rPr lang="en-US" smtClean="0">
                <a:solidFill>
                  <a:prstClr val="white"/>
                </a:solidFill>
              </a:rPr>
              <a:pPr>
                <a:defRPr/>
              </a:pPr>
              <a:t>3/31/2023</a:t>
            </a:fld>
            <a:endParaRPr lang="en-US">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solidFill>
            </a:endParaRPr>
          </a:p>
        </p:txBody>
      </p:sp>
      <p:sp>
        <p:nvSpPr>
          <p:cNvPr id="7" name="Slide Number Placeholder 5"/>
          <p:cNvSpPr>
            <a:spLocks noGrp="1"/>
          </p:cNvSpPr>
          <p:nvPr>
            <p:ph type="sldNum" sz="quarter" idx="12"/>
          </p:nvPr>
        </p:nvSpPr>
        <p:spPr>
          <a:xfrm>
            <a:off x="8737600" y="8475150"/>
            <a:ext cx="2844800" cy="486833"/>
          </a:xfrm>
          <a:prstGeom prst="rect">
            <a:avLst/>
          </a:prstGeom>
        </p:spPr>
        <p:txBody>
          <a:bodyPr/>
          <a:lstStyle>
            <a:lvl1pPr>
              <a:defRPr/>
            </a:lvl1pPr>
          </a:lstStyle>
          <a:p>
            <a:pPr>
              <a:defRPr/>
            </a:pPr>
            <a:fld id="{BA65B9C5-22C5-4B0A-A278-B33094CD8B85}"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7865843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28730" y="857224"/>
            <a:ext cx="10153684" cy="1032960"/>
          </a:xfrm>
        </p:spPr>
        <p:txBody>
          <a:bodyPr/>
          <a:lstStyle>
            <a:lvl1pPr>
              <a:defRPr/>
            </a:lvl1pPr>
          </a:lstStyle>
          <a:p>
            <a:r>
              <a:rPr lang="en-US"/>
              <a:t>Click to edit Master title style</a:t>
            </a:r>
          </a:p>
        </p:txBody>
      </p:sp>
      <p:sp>
        <p:nvSpPr>
          <p:cNvPr id="5" name="Text Placeholder 4"/>
          <p:cNvSpPr>
            <a:spLocks noGrp="1"/>
          </p:cNvSpPr>
          <p:nvPr>
            <p:ph type="body" sz="quarter" idx="3"/>
          </p:nvPr>
        </p:nvSpPr>
        <p:spPr>
          <a:xfrm>
            <a:off x="1428732" y="2046817"/>
            <a:ext cx="10153684" cy="853016"/>
          </a:xfrm>
        </p:spPr>
        <p:txBody>
          <a:bodyPr anchor="b"/>
          <a:lstStyle>
            <a:lvl1pPr marL="0" indent="0">
              <a:buNone/>
              <a:defRPr sz="1013" b="1"/>
            </a:lvl1pPr>
            <a:lvl2pPr marL="192885" indent="0">
              <a:buNone/>
              <a:defRPr sz="844" b="1"/>
            </a:lvl2pPr>
            <a:lvl3pPr marL="385772" indent="0">
              <a:buNone/>
              <a:defRPr sz="760" b="1"/>
            </a:lvl3pPr>
            <a:lvl4pPr marL="578657" indent="0">
              <a:buNone/>
              <a:defRPr sz="675" b="1"/>
            </a:lvl4pPr>
            <a:lvl5pPr marL="771542" indent="0">
              <a:buNone/>
              <a:defRPr sz="675" b="1"/>
            </a:lvl5pPr>
            <a:lvl6pPr marL="964427" indent="0">
              <a:buNone/>
              <a:defRPr sz="675" b="1"/>
            </a:lvl6pPr>
            <a:lvl7pPr marL="1157314" indent="0">
              <a:buNone/>
              <a:defRPr sz="675" b="1"/>
            </a:lvl7pPr>
            <a:lvl8pPr marL="1350198" indent="0">
              <a:buNone/>
              <a:defRPr sz="675" b="1"/>
            </a:lvl8pPr>
            <a:lvl9pPr marL="1543085" indent="0">
              <a:buNone/>
              <a:defRPr sz="675" b="1"/>
            </a:lvl9pPr>
          </a:lstStyle>
          <a:p>
            <a:pPr lvl="0"/>
            <a:r>
              <a:rPr lang="en-US"/>
              <a:t>Click to edit Master text styles</a:t>
            </a:r>
          </a:p>
        </p:txBody>
      </p:sp>
      <p:sp>
        <p:nvSpPr>
          <p:cNvPr id="6" name="Content Placeholder 5"/>
          <p:cNvSpPr>
            <a:spLocks noGrp="1"/>
          </p:cNvSpPr>
          <p:nvPr>
            <p:ph sz="quarter" idx="4"/>
          </p:nvPr>
        </p:nvSpPr>
        <p:spPr>
          <a:xfrm>
            <a:off x="1428732" y="2899833"/>
            <a:ext cx="10153684" cy="5268384"/>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2" y="8475150"/>
            <a:ext cx="2844800" cy="486833"/>
          </a:xfrm>
          <a:prstGeom prst="rect">
            <a:avLst/>
          </a:prstGeom>
        </p:spPr>
        <p:txBody>
          <a:bodyPr/>
          <a:lstStyle>
            <a:lvl1pPr>
              <a:defRPr/>
            </a:lvl1pPr>
          </a:lstStyle>
          <a:p>
            <a:pPr>
              <a:defRPr/>
            </a:pPr>
            <a:fld id="{7F1A9226-5333-4632-B5FE-C95B03680C24}" type="datetimeFigureOut">
              <a:rPr lang="en-US" smtClean="0">
                <a:solidFill>
                  <a:prstClr val="white"/>
                </a:solidFill>
              </a:rPr>
              <a:pPr>
                <a:defRPr/>
              </a:pPr>
              <a:t>3/31/2023</a:t>
            </a:fld>
            <a:endParaRPr lang="en-US">
              <a:solidFill>
                <a:prstClr val="white"/>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solidFill>
            </a:endParaRPr>
          </a:p>
        </p:txBody>
      </p:sp>
      <p:sp>
        <p:nvSpPr>
          <p:cNvPr id="9" name="Slide Number Placeholder 5"/>
          <p:cNvSpPr>
            <a:spLocks noGrp="1"/>
          </p:cNvSpPr>
          <p:nvPr>
            <p:ph type="sldNum" sz="quarter" idx="12"/>
          </p:nvPr>
        </p:nvSpPr>
        <p:spPr>
          <a:xfrm>
            <a:off x="8737600" y="8475150"/>
            <a:ext cx="2844800" cy="486833"/>
          </a:xfrm>
          <a:prstGeom prst="rect">
            <a:avLst/>
          </a:prstGeom>
        </p:spPr>
        <p:txBody>
          <a:bodyPr/>
          <a:lstStyle>
            <a:lvl1pPr>
              <a:defRPr/>
            </a:lvl1pPr>
          </a:lstStyle>
          <a:p>
            <a:pPr>
              <a:defRPr/>
            </a:pPr>
            <a:fld id="{05FCB11A-FF75-4D7C-93A5-D5E754D9E9B6}"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56465704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24259" y="0"/>
            <a:ext cx="975360" cy="9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487680"/>
            <a:ext cx="9692640" cy="176741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2438414"/>
            <a:ext cx="8595360" cy="58017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441951" y="1392245"/>
            <a:ext cx="2539999" cy="365126"/>
          </a:xfrm>
          <a:prstGeom prst="rect">
            <a:avLst/>
          </a:prstGeom>
        </p:spPr>
        <p:txBody>
          <a:bodyPr vert="horz" lIns="91440" tIns="45720" rIns="91440" bIns="45720" rtlCol="0" anchor="ctr"/>
          <a:lstStyle>
            <a:lvl1pPr algn="r">
              <a:defRPr sz="591" b="0">
                <a:solidFill>
                  <a:schemeClr val="accent1">
                    <a:lumMod val="40000"/>
                    <a:lumOff val="60000"/>
                  </a:schemeClr>
                </a:solidFill>
              </a:defRPr>
            </a:lvl1pPr>
          </a:lstStyle>
          <a:p>
            <a:fld id="{E28077EF-3DB9-4852-A8C8-9AA18A70A9F8}" type="datetimeFigureOut">
              <a:rPr lang="en-US" smtClean="0"/>
              <a:t>3/31/2023</a:t>
            </a:fld>
            <a:endParaRPr lang="en-US" dirty="0"/>
          </a:p>
        </p:txBody>
      </p:sp>
      <p:sp>
        <p:nvSpPr>
          <p:cNvPr id="5" name="Footer Placeholder 4"/>
          <p:cNvSpPr>
            <a:spLocks noGrp="1"/>
          </p:cNvSpPr>
          <p:nvPr>
            <p:ph type="ftr" sz="quarter" idx="3"/>
          </p:nvPr>
        </p:nvSpPr>
        <p:spPr>
          <a:xfrm rot="16200000">
            <a:off x="9324339" y="5456240"/>
            <a:ext cx="4775200" cy="365126"/>
          </a:xfrm>
          <a:prstGeom prst="rect">
            <a:avLst/>
          </a:prstGeom>
        </p:spPr>
        <p:txBody>
          <a:bodyPr vert="horz" lIns="91440" tIns="45720" rIns="91440" bIns="45720" rtlCol="0" anchor="ctr"/>
          <a:lstStyle>
            <a:lvl1pPr algn="l">
              <a:defRPr sz="591">
                <a:solidFill>
                  <a:schemeClr val="accent1">
                    <a:lumMod val="40000"/>
                    <a:lumOff val="60000"/>
                  </a:schemeClr>
                </a:solidFill>
              </a:defRPr>
            </a:lvl1pPr>
          </a:lstStyle>
          <a:p>
            <a:pPr eaLnBrk="1" hangingPunct="1">
              <a:defRPr/>
            </a:pPr>
            <a:endParaRPr kumimoji="0" lang="en-US">
              <a:solidFill>
                <a:prstClr val="white"/>
              </a:solidFill>
            </a:endParaRPr>
          </a:p>
        </p:txBody>
      </p:sp>
      <p:sp>
        <p:nvSpPr>
          <p:cNvPr id="6" name="Slide Number Placeholder 5"/>
          <p:cNvSpPr>
            <a:spLocks noGrp="1"/>
          </p:cNvSpPr>
          <p:nvPr>
            <p:ph type="sldNum" sz="quarter" idx="4"/>
          </p:nvPr>
        </p:nvSpPr>
        <p:spPr>
          <a:xfrm>
            <a:off x="11254739" y="8229614"/>
            <a:ext cx="914400" cy="791633"/>
          </a:xfrm>
          <a:prstGeom prst="rect">
            <a:avLst/>
          </a:prstGeom>
        </p:spPr>
        <p:txBody>
          <a:bodyPr vert="horz" lIns="27432" tIns="45720" rIns="27432" bIns="45720" rtlCol="0" anchor="ctr">
            <a:normAutofit/>
          </a:bodyPr>
          <a:lstStyle>
            <a:lvl1pPr algn="ctr">
              <a:defRPr sz="1800">
                <a:solidFill>
                  <a:schemeClr val="accent1">
                    <a:lumMod val="60000"/>
                    <a:lumOff val="40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08888434"/>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 id="2147484087" r:id="rId15"/>
  </p:sldLayoutIdLst>
  <p:transition>
    <p:fade/>
  </p:transition>
  <p:txStyles>
    <p:titleStyle>
      <a:lvl1pPr algn="l" defTabSz="514374" rtl="0" eaLnBrk="1" latinLnBrk="0" hangingPunct="1">
        <a:lnSpc>
          <a:spcPct val="90000"/>
        </a:lnSpc>
        <a:spcBef>
          <a:spcPct val="0"/>
        </a:spcBef>
        <a:buNone/>
        <a:defRPr sz="2250" b="1" kern="1200" spc="-40" baseline="0">
          <a:solidFill>
            <a:schemeClr val="accent1"/>
          </a:solidFill>
          <a:latin typeface="+mj-lt"/>
          <a:ea typeface="+mj-ea"/>
          <a:cs typeface="+mj-cs"/>
        </a:defRPr>
      </a:lvl1pPr>
    </p:titleStyle>
    <p:bodyStyle>
      <a:lvl1pPr marL="102875" indent="-102875" algn="l" defTabSz="514374" rtl="0" eaLnBrk="1" latinLnBrk="0" hangingPunct="1">
        <a:lnSpc>
          <a:spcPct val="95000"/>
        </a:lnSpc>
        <a:spcBef>
          <a:spcPts val="788"/>
        </a:spcBef>
        <a:spcAft>
          <a:spcPts val="113"/>
        </a:spcAft>
        <a:buClr>
          <a:schemeClr val="accent1"/>
        </a:buClr>
        <a:buSzPct val="80000"/>
        <a:buFont typeface="Arial" pitchFamily="34" charset="0"/>
        <a:buChar char="•"/>
        <a:defRPr sz="1125" kern="1200" spc="6" baseline="0">
          <a:solidFill>
            <a:schemeClr val="tx1">
              <a:lumMod val="65000"/>
              <a:lumOff val="35000"/>
            </a:schemeClr>
          </a:solidFill>
          <a:latin typeface="+mn-lt"/>
          <a:ea typeface="+mn-ea"/>
          <a:cs typeface="+mn-cs"/>
        </a:defRPr>
      </a:lvl1pPr>
      <a:lvl2pPr marL="257188" indent="-102875" algn="l" defTabSz="514374" rtl="0" eaLnBrk="1" latinLnBrk="0" hangingPunct="1">
        <a:lnSpc>
          <a:spcPct val="90000"/>
        </a:lnSpc>
        <a:spcBef>
          <a:spcPts val="169"/>
        </a:spcBef>
        <a:spcAft>
          <a:spcPts val="169"/>
        </a:spcAft>
        <a:buClr>
          <a:schemeClr val="accent1"/>
        </a:buClr>
        <a:buFont typeface="Wingdings 2" pitchFamily="18" charset="2"/>
        <a:buChar char=""/>
        <a:defRPr sz="1013" kern="1200">
          <a:solidFill>
            <a:schemeClr val="tx1">
              <a:lumMod val="65000"/>
              <a:lumOff val="35000"/>
            </a:schemeClr>
          </a:solidFill>
          <a:latin typeface="+mn-lt"/>
          <a:ea typeface="+mn-ea"/>
          <a:cs typeface="+mn-cs"/>
        </a:defRPr>
      </a:lvl2pPr>
      <a:lvl3pPr marL="411500" indent="-102875" algn="l" defTabSz="514374" rtl="0" eaLnBrk="1" latinLnBrk="0" hangingPunct="1">
        <a:lnSpc>
          <a:spcPct val="90000"/>
        </a:lnSpc>
        <a:spcBef>
          <a:spcPts val="169"/>
        </a:spcBef>
        <a:spcAft>
          <a:spcPts val="169"/>
        </a:spcAft>
        <a:buClr>
          <a:schemeClr val="accent1"/>
        </a:buClr>
        <a:buFont typeface="Wingdings 2" pitchFamily="18" charset="2"/>
        <a:buChar char=""/>
        <a:defRPr sz="900" kern="1200">
          <a:solidFill>
            <a:schemeClr val="tx1">
              <a:lumMod val="65000"/>
              <a:lumOff val="35000"/>
            </a:schemeClr>
          </a:solidFill>
          <a:latin typeface="+mn-lt"/>
          <a:ea typeface="+mn-ea"/>
          <a:cs typeface="+mn-cs"/>
        </a:defRPr>
      </a:lvl3pPr>
      <a:lvl4pPr marL="565811" indent="-102875"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4pPr>
      <a:lvl5pPr marL="720124" indent="-102875"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5pPr>
      <a:lvl6pPr marL="900042" indent="-128594"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6pPr>
      <a:lvl7pPr marL="1068800" indent="-128594"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7pPr>
      <a:lvl8pPr marL="1237558" indent="-128594"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8pPr>
      <a:lvl9pPr marL="1406316" indent="-128594" algn="l" defTabSz="514374" rtl="0" eaLnBrk="1" latinLnBrk="0" hangingPunct="1">
        <a:lnSpc>
          <a:spcPct val="90000"/>
        </a:lnSpc>
        <a:spcBef>
          <a:spcPts val="169"/>
        </a:spcBef>
        <a:spcAft>
          <a:spcPts val="169"/>
        </a:spcAft>
        <a:buClr>
          <a:schemeClr val="accent1"/>
        </a:buClr>
        <a:buFont typeface="Wingdings 2" pitchFamily="18" charset="2"/>
        <a:buChar char=""/>
        <a:defRPr sz="788" kern="1200">
          <a:solidFill>
            <a:schemeClr val="tx1">
              <a:lumMod val="65000"/>
              <a:lumOff val="35000"/>
            </a:schemeClr>
          </a:solidFill>
          <a:latin typeface="+mn-lt"/>
          <a:ea typeface="+mn-ea"/>
          <a:cs typeface="+mn-cs"/>
        </a:defRPr>
      </a:lvl9pPr>
    </p:bodyStyle>
    <p:otherStyle>
      <a:defPPr>
        <a:defRPr lang="en-US"/>
      </a:defPPr>
      <a:lvl1pPr marL="0" algn="l" defTabSz="514374" rtl="0" eaLnBrk="1" latinLnBrk="0" hangingPunct="1">
        <a:defRPr sz="1013" kern="1200">
          <a:solidFill>
            <a:schemeClr val="tx1"/>
          </a:solidFill>
          <a:latin typeface="+mn-lt"/>
          <a:ea typeface="+mn-ea"/>
          <a:cs typeface="+mn-cs"/>
        </a:defRPr>
      </a:lvl1pPr>
      <a:lvl2pPr marL="257188" algn="l" defTabSz="514374" rtl="0" eaLnBrk="1" latinLnBrk="0" hangingPunct="1">
        <a:defRPr sz="1013" kern="1200">
          <a:solidFill>
            <a:schemeClr val="tx1"/>
          </a:solidFill>
          <a:latin typeface="+mn-lt"/>
          <a:ea typeface="+mn-ea"/>
          <a:cs typeface="+mn-cs"/>
        </a:defRPr>
      </a:lvl2pPr>
      <a:lvl3pPr marL="514374" algn="l" defTabSz="514374" rtl="0" eaLnBrk="1" latinLnBrk="0" hangingPunct="1">
        <a:defRPr sz="1013" kern="1200">
          <a:solidFill>
            <a:schemeClr val="tx1"/>
          </a:solidFill>
          <a:latin typeface="+mn-lt"/>
          <a:ea typeface="+mn-ea"/>
          <a:cs typeface="+mn-cs"/>
        </a:defRPr>
      </a:lvl3pPr>
      <a:lvl4pPr marL="771561" algn="l" defTabSz="514374" rtl="0" eaLnBrk="1" latinLnBrk="0" hangingPunct="1">
        <a:defRPr sz="1013" kern="1200">
          <a:solidFill>
            <a:schemeClr val="tx1"/>
          </a:solidFill>
          <a:latin typeface="+mn-lt"/>
          <a:ea typeface="+mn-ea"/>
          <a:cs typeface="+mn-cs"/>
        </a:defRPr>
      </a:lvl4pPr>
      <a:lvl5pPr marL="1028749" algn="l" defTabSz="514374" rtl="0" eaLnBrk="1" latinLnBrk="0" hangingPunct="1">
        <a:defRPr sz="1013" kern="1200">
          <a:solidFill>
            <a:schemeClr val="tx1"/>
          </a:solidFill>
          <a:latin typeface="+mn-lt"/>
          <a:ea typeface="+mn-ea"/>
          <a:cs typeface="+mn-cs"/>
        </a:defRPr>
      </a:lvl5pPr>
      <a:lvl6pPr marL="1285935" algn="l" defTabSz="514374" rtl="0" eaLnBrk="1" latinLnBrk="0" hangingPunct="1">
        <a:defRPr sz="1013" kern="1200">
          <a:solidFill>
            <a:schemeClr val="tx1"/>
          </a:solidFill>
          <a:latin typeface="+mn-lt"/>
          <a:ea typeface="+mn-ea"/>
          <a:cs typeface="+mn-cs"/>
        </a:defRPr>
      </a:lvl6pPr>
      <a:lvl7pPr marL="1543123" algn="l" defTabSz="514374" rtl="0" eaLnBrk="1" latinLnBrk="0" hangingPunct="1">
        <a:defRPr sz="1013" kern="1200">
          <a:solidFill>
            <a:schemeClr val="tx1"/>
          </a:solidFill>
          <a:latin typeface="+mn-lt"/>
          <a:ea typeface="+mn-ea"/>
          <a:cs typeface="+mn-cs"/>
        </a:defRPr>
      </a:lvl7pPr>
      <a:lvl8pPr marL="1800309" algn="l" defTabSz="514374" rtl="0" eaLnBrk="1" latinLnBrk="0" hangingPunct="1">
        <a:defRPr sz="1013" kern="1200">
          <a:solidFill>
            <a:schemeClr val="tx1"/>
          </a:solidFill>
          <a:latin typeface="+mn-lt"/>
          <a:ea typeface="+mn-ea"/>
          <a:cs typeface="+mn-cs"/>
        </a:defRPr>
      </a:lvl8pPr>
      <a:lvl9pPr marL="2057496" algn="l" defTabSz="514374"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jpeg"/><Relationship Id="rId4" Type="http://schemas.openxmlformats.org/officeDocument/2006/relationships/hyperlink" Target="https://wsiltv.com/2020/01/29/census-bureau-scams-count-me-out/"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jpeg"/><Relationship Id="rId7" Type="http://schemas.openxmlformats.org/officeDocument/2006/relationships/diagramQuickStyle" Target="../diagrams/quickStyle5.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1.jpeg"/><Relationship Id="rId4" Type="http://schemas.openxmlformats.org/officeDocument/2006/relationships/hyperlink" Target="http://savvymarketingsolution.net/strategic-planning/" TargetMode="External"/><Relationship Id="rId9" Type="http://schemas.microsoft.com/office/2007/relationships/diagramDrawing" Target="../diagrams/drawing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hyperlink" Target="https://cavotes.org/issues/redistricting-california"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creativecommons.org/licenses/by/3.0/" TargetMode="External"/><Relationship Id="rId5" Type="http://schemas.openxmlformats.org/officeDocument/2006/relationships/hyperlink" Target="https://owl.excelsior.edu/writing-process/prewriting-strategies/prewriting-strategies-asking-defining-questions/" TargetMode="Externa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5"/>
          <p:cNvSpPr txBox="1">
            <a:spLocks noChangeArrowheads="1"/>
          </p:cNvSpPr>
          <p:nvPr/>
        </p:nvSpPr>
        <p:spPr bwMode="auto">
          <a:xfrm>
            <a:off x="3712142" y="1356715"/>
            <a:ext cx="4767715" cy="156966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none">
            <a:spAutoFit/>
            <a:sp3d extrusionH="57150">
              <a:bevelT w="38100" h="38100"/>
            </a:sp3d>
          </a:bodyPr>
          <a:lstStyle/>
          <a:p>
            <a:pPr algn="ctr" defTabSz="257188" eaLnBrk="1" fontAlgn="auto" hangingPunct="1">
              <a:spcBef>
                <a:spcPts val="0"/>
              </a:spcBef>
              <a:spcAft>
                <a:spcPts val="0"/>
              </a:spcAft>
            </a:pPr>
            <a:r>
              <a:rPr kumimoji="0" lang="en-US" sz="4800" b="1" dirty="0">
                <a:ln w="10541" cmpd="sng">
                  <a:noFill/>
                  <a:prstDash val="solid"/>
                </a:ln>
                <a:solidFill>
                  <a:prstClr val="black"/>
                </a:solidFill>
                <a:latin typeface="Calibri" pitchFamily="34" charset="0"/>
              </a:rPr>
              <a:t>Ennis, Texas</a:t>
            </a:r>
          </a:p>
          <a:p>
            <a:pPr algn="ctr" defTabSz="257188" eaLnBrk="1" fontAlgn="auto" hangingPunct="1">
              <a:spcBef>
                <a:spcPts val="0"/>
              </a:spcBef>
              <a:spcAft>
                <a:spcPts val="0"/>
              </a:spcAft>
            </a:pPr>
            <a:r>
              <a:rPr kumimoji="0" lang="en-US" sz="4800" b="1" dirty="0">
                <a:ln w="10541" cmpd="sng">
                  <a:noFill/>
                  <a:prstDash val="solid"/>
                </a:ln>
                <a:solidFill>
                  <a:prstClr val="black"/>
                </a:solidFill>
                <a:latin typeface="Calibri" pitchFamily="34" charset="0"/>
              </a:rPr>
              <a:t>2023 Redistricting</a:t>
            </a:r>
            <a:endParaRPr kumimoji="0" lang="ru-RU" sz="4800" b="1" dirty="0">
              <a:ln w="10541" cmpd="sng">
                <a:noFill/>
                <a:prstDash val="solid"/>
              </a:ln>
              <a:solidFill>
                <a:prstClr val="black"/>
              </a:solidFill>
              <a:latin typeface="Calibri" pitchFamily="34" charset="0"/>
            </a:endParaRPr>
          </a:p>
        </p:txBody>
      </p:sp>
      <p:sp>
        <p:nvSpPr>
          <p:cNvPr id="8" name="TextBox 7"/>
          <p:cNvSpPr txBox="1"/>
          <p:nvPr/>
        </p:nvSpPr>
        <p:spPr>
          <a:xfrm>
            <a:off x="3178598" y="6611435"/>
            <a:ext cx="6248400" cy="1920526"/>
          </a:xfrm>
          <a:prstGeom prst="rect">
            <a:avLst/>
          </a:prstGeom>
          <a:solidFill>
            <a:schemeClr val="bg1"/>
          </a:solidFill>
          <a:ln>
            <a:noFill/>
          </a:ln>
          <a:effectLst>
            <a:softEdge rad="31750"/>
          </a:effectLst>
          <a:scene3d>
            <a:camera prst="orthographicFront">
              <a:rot lat="0" lon="0" rev="0"/>
            </a:camera>
            <a:lightRig rig="chilly" dir="t">
              <a:rot lat="0" lon="0" rev="18480000"/>
            </a:lightRig>
          </a:scene3d>
          <a:sp3d prstMaterial="clear"/>
        </p:spPr>
        <p:txBody>
          <a:bodyPr wrap="square">
            <a:spAutoFit/>
          </a:bodyPr>
          <a:lstStyle/>
          <a:p>
            <a:pPr algn="ctr" defTabSz="257188" eaLnBrk="1" fontAlgn="auto" hangingPunct="1">
              <a:lnSpc>
                <a:spcPct val="90000"/>
              </a:lnSpc>
              <a:spcBef>
                <a:spcPts val="0"/>
              </a:spcBef>
              <a:spcAft>
                <a:spcPts val="0"/>
              </a:spcAft>
            </a:pPr>
            <a:r>
              <a:rPr kumimoji="0" lang="en-US" b="1" dirty="0">
                <a:solidFill>
                  <a:prstClr val="black"/>
                </a:solidFill>
                <a:latin typeface="Calibri" panose="020F0502020204030204" pitchFamily="34" charset="0"/>
                <a:cs typeface="Calibri" panose="020F0502020204030204" pitchFamily="34" charset="0"/>
              </a:rPr>
              <a:t>BICKERSTAFF HEATH DELGADO ACOSTA LLP</a:t>
            </a:r>
          </a:p>
          <a:p>
            <a:pPr algn="ctr" defTabSz="257188" eaLnBrk="1" fontAlgn="auto" hangingPunct="1">
              <a:lnSpc>
                <a:spcPct val="90000"/>
              </a:lnSpc>
              <a:spcBef>
                <a:spcPts val="0"/>
              </a:spcBef>
              <a:spcAft>
                <a:spcPts val="0"/>
              </a:spcAft>
            </a:pPr>
            <a:endParaRPr kumimoji="0" lang="en-US" b="1" i="1" dirty="0">
              <a:solidFill>
                <a:prstClr val="black"/>
              </a:solidFill>
              <a:latin typeface="Calibri" panose="020F0502020204030204" pitchFamily="34" charset="0"/>
              <a:cs typeface="Calibri" panose="020F0502020204030204" pitchFamily="34" charset="0"/>
            </a:endParaRPr>
          </a:p>
          <a:p>
            <a:pPr algn="ctr" defTabSz="257188" eaLnBrk="1" fontAlgn="auto" hangingPunct="1">
              <a:lnSpc>
                <a:spcPct val="90000"/>
              </a:lnSpc>
              <a:spcBef>
                <a:spcPts val="0"/>
              </a:spcBef>
              <a:spcAft>
                <a:spcPts val="0"/>
              </a:spcAft>
            </a:pPr>
            <a:r>
              <a:rPr kumimoji="0" lang="en-US" sz="1400" b="1" dirty="0">
                <a:solidFill>
                  <a:prstClr val="black"/>
                </a:solidFill>
                <a:latin typeface="Calibri" panose="020F0502020204030204" pitchFamily="34" charset="0"/>
                <a:cs typeface="Calibri" panose="020F0502020204030204" pitchFamily="34" charset="0"/>
              </a:rPr>
              <a:t>3711 S. </a:t>
            </a:r>
            <a:r>
              <a:rPr kumimoji="0" lang="en-US" sz="1400" b="1" dirty="0" err="1">
                <a:solidFill>
                  <a:prstClr val="black"/>
                </a:solidFill>
                <a:latin typeface="Calibri" panose="020F0502020204030204" pitchFamily="34" charset="0"/>
                <a:cs typeface="Calibri" panose="020F0502020204030204" pitchFamily="34" charset="0"/>
              </a:rPr>
              <a:t>MoPac</a:t>
            </a:r>
            <a:r>
              <a:rPr kumimoji="0" lang="en-US" sz="1400" b="1" dirty="0">
                <a:solidFill>
                  <a:prstClr val="black"/>
                </a:solidFill>
                <a:latin typeface="Calibri" panose="020F0502020204030204" pitchFamily="34" charset="0"/>
                <a:cs typeface="Calibri" panose="020F0502020204030204" pitchFamily="34" charset="0"/>
              </a:rPr>
              <a:t> Expressway</a:t>
            </a:r>
          </a:p>
          <a:p>
            <a:pPr algn="ctr" defTabSz="257188" eaLnBrk="1" fontAlgn="auto" hangingPunct="1">
              <a:lnSpc>
                <a:spcPct val="90000"/>
              </a:lnSpc>
              <a:spcBef>
                <a:spcPts val="0"/>
              </a:spcBef>
              <a:spcAft>
                <a:spcPts val="0"/>
              </a:spcAft>
            </a:pPr>
            <a:r>
              <a:rPr kumimoji="0" lang="en-US" sz="1400" b="1" dirty="0">
                <a:solidFill>
                  <a:prstClr val="black"/>
                </a:solidFill>
                <a:latin typeface="Calibri" panose="020F0502020204030204" pitchFamily="34" charset="0"/>
                <a:cs typeface="Calibri" panose="020F0502020204030204" pitchFamily="34" charset="0"/>
              </a:rPr>
              <a:t>Building One, Suite 300</a:t>
            </a:r>
          </a:p>
          <a:p>
            <a:pPr algn="ctr" defTabSz="257188" eaLnBrk="1" fontAlgn="auto" hangingPunct="1">
              <a:lnSpc>
                <a:spcPct val="90000"/>
              </a:lnSpc>
              <a:spcBef>
                <a:spcPts val="0"/>
              </a:spcBef>
              <a:spcAft>
                <a:spcPts val="0"/>
              </a:spcAft>
            </a:pPr>
            <a:r>
              <a:rPr kumimoji="0" lang="en-US" sz="1400" b="1" dirty="0">
                <a:solidFill>
                  <a:prstClr val="black"/>
                </a:solidFill>
                <a:latin typeface="Calibri" panose="020F0502020204030204" pitchFamily="34" charset="0"/>
                <a:cs typeface="Calibri" panose="020F0502020204030204" pitchFamily="34" charset="0"/>
              </a:rPr>
              <a:t>Austin, Texas 78746</a:t>
            </a:r>
          </a:p>
          <a:p>
            <a:pPr algn="ctr" defTabSz="257188" eaLnBrk="1" fontAlgn="auto" hangingPunct="1">
              <a:lnSpc>
                <a:spcPct val="90000"/>
              </a:lnSpc>
              <a:spcBef>
                <a:spcPts val="0"/>
              </a:spcBef>
              <a:spcAft>
                <a:spcPts val="0"/>
              </a:spcAft>
            </a:pPr>
            <a:r>
              <a:rPr kumimoji="0" lang="en-US" sz="1400" b="1" dirty="0">
                <a:solidFill>
                  <a:prstClr val="black"/>
                </a:solidFill>
                <a:latin typeface="Calibri" panose="020F0502020204030204" pitchFamily="34" charset="0"/>
                <a:cs typeface="Calibri" panose="020F0502020204030204" pitchFamily="34" charset="0"/>
              </a:rPr>
              <a:t>(512) 472-8021</a:t>
            </a:r>
            <a:endParaRPr kumimoji="0" lang="en-US" b="1" dirty="0">
              <a:solidFill>
                <a:prstClr val="black"/>
              </a:solidFill>
              <a:latin typeface="Calibri" panose="020F0502020204030204" pitchFamily="34" charset="0"/>
              <a:cs typeface="Calibri" panose="020F0502020204030204" pitchFamily="34" charset="0"/>
            </a:endParaRPr>
          </a:p>
          <a:p>
            <a:pPr algn="ctr" defTabSz="257188" eaLnBrk="1" fontAlgn="auto" hangingPunct="1">
              <a:lnSpc>
                <a:spcPct val="90000"/>
              </a:lnSpc>
              <a:spcBef>
                <a:spcPts val="0"/>
              </a:spcBef>
              <a:spcAft>
                <a:spcPts val="0"/>
              </a:spcAft>
            </a:pPr>
            <a:endParaRPr kumimoji="0" lang="en-US" sz="1400" b="1" dirty="0">
              <a:solidFill>
                <a:prstClr val="black"/>
              </a:solidFill>
              <a:latin typeface="Calibri" panose="020F0502020204030204" pitchFamily="34" charset="0"/>
              <a:cs typeface="Calibri" panose="020F0502020204030204" pitchFamily="34" charset="0"/>
            </a:endParaRPr>
          </a:p>
          <a:p>
            <a:pPr algn="ctr" defTabSz="257188" eaLnBrk="1" fontAlgn="auto" hangingPunct="1">
              <a:lnSpc>
                <a:spcPct val="90000"/>
              </a:lnSpc>
              <a:spcBef>
                <a:spcPts val="0"/>
              </a:spcBef>
              <a:spcAft>
                <a:spcPts val="0"/>
              </a:spcAft>
            </a:pPr>
            <a:r>
              <a:rPr kumimoji="0" lang="en-US" sz="1400" dirty="0">
                <a:solidFill>
                  <a:prstClr val="black"/>
                </a:solidFill>
                <a:latin typeface="Calibri" panose="020F0502020204030204" pitchFamily="34" charset="0"/>
                <a:cs typeface="Calibri" panose="020F0502020204030204" pitchFamily="34" charset="0"/>
              </a:rPr>
              <a:t>www.bickerstaff.com           </a:t>
            </a:r>
            <a:r>
              <a:rPr kumimoji="0" lang="en-US" sz="1400" dirty="0">
                <a:solidFill>
                  <a:prstClr val="black"/>
                </a:solidFill>
                <a:latin typeface="Calibri" panose="020F0502020204030204" pitchFamily="34" charset="0"/>
                <a:cs typeface="Calibri" panose="020F0502020204030204" pitchFamily="34" charset="0"/>
                <a:sym typeface="Wingdings" pitchFamily="2" charset="2"/>
              </a:rPr>
              <a:t> </a:t>
            </a:r>
            <a:r>
              <a:rPr kumimoji="0" lang="en-US" sz="1400" dirty="0">
                <a:solidFill>
                  <a:prstClr val="black"/>
                </a:solidFill>
                <a:latin typeface="Calibri" panose="020F0502020204030204" pitchFamily="34" charset="0"/>
                <a:cs typeface="Calibri" panose="020F0502020204030204" pitchFamily="34" charset="0"/>
                <a:sym typeface="Monotype Sorts" pitchFamily="2" charset="2"/>
              </a:rPr>
              <a:t> www.votinglaw.com</a:t>
            </a:r>
          </a:p>
        </p:txBody>
      </p:sp>
      <p:sp>
        <p:nvSpPr>
          <p:cNvPr id="2" name="Rectangle 1">
            <a:extLst>
              <a:ext uri="{FF2B5EF4-FFF2-40B4-BE49-F238E27FC236}">
                <a16:creationId xmlns:a16="http://schemas.microsoft.com/office/drawing/2014/main" id="{707DAA3C-807B-4F0D-8F18-FDC58B266B0C}"/>
              </a:ext>
            </a:extLst>
          </p:cNvPr>
          <p:cNvSpPr/>
          <p:nvPr/>
        </p:nvSpPr>
        <p:spPr>
          <a:xfrm>
            <a:off x="3495815" y="3536860"/>
            <a:ext cx="5140190" cy="2070280"/>
          </a:xfrm>
          <a:prstGeom prst="rect">
            <a:avLst/>
          </a:prstGeom>
          <a:noFill/>
        </p:spPr>
        <p:txBody>
          <a:bodyPr wrap="none" lIns="38576" tIns="19289" rIns="38576" bIns="19289">
            <a:spAutoFit/>
            <a:scene3d>
              <a:camera prst="orthographicFront"/>
              <a:lightRig rig="harsh" dir="t"/>
            </a:scene3d>
            <a:sp3d extrusionH="57150" prstMaterial="matte">
              <a:bevelT w="63500" h="12700" prst="angle"/>
              <a:contourClr>
                <a:schemeClr val="bg1">
                  <a:lumMod val="65000"/>
                </a:schemeClr>
              </a:contourClr>
            </a:sp3d>
          </a:bodyPr>
          <a:lstStyle/>
          <a:p>
            <a:pPr algn="ctr" defTabSz="257188" eaLnBrk="1" fontAlgn="auto" hangingPunct="1">
              <a:spcBef>
                <a:spcPts val="0"/>
              </a:spcBef>
              <a:spcAft>
                <a:spcPts val="0"/>
              </a:spcAft>
            </a:pPr>
            <a:r>
              <a:rPr kumimoji="0" lang="en-US" sz="6600" b="1" dirty="0">
                <a:ln/>
                <a:solidFill>
                  <a:srgbClr val="A28E6A"/>
                </a:solidFill>
                <a:latin typeface="Century Schoolbook" panose="02040604050505020304"/>
              </a:rPr>
              <a:t>Initial </a:t>
            </a:r>
          </a:p>
          <a:p>
            <a:pPr algn="ctr" defTabSz="257188" eaLnBrk="1" fontAlgn="auto" hangingPunct="1">
              <a:spcBef>
                <a:spcPts val="0"/>
              </a:spcBef>
              <a:spcAft>
                <a:spcPts val="0"/>
              </a:spcAft>
            </a:pPr>
            <a:r>
              <a:rPr kumimoji="0" lang="en-US" sz="6600" b="1" dirty="0">
                <a:ln/>
                <a:solidFill>
                  <a:srgbClr val="A28E6A"/>
                </a:solidFill>
                <a:latin typeface="Century Schoolbook" panose="02040604050505020304"/>
              </a:rPr>
              <a:t>Assessment</a:t>
            </a:r>
          </a:p>
        </p:txBody>
      </p:sp>
      <p:grpSp>
        <p:nvGrpSpPr>
          <p:cNvPr id="5" name="Group 4">
            <a:extLst>
              <a:ext uri="{FF2B5EF4-FFF2-40B4-BE49-F238E27FC236}">
                <a16:creationId xmlns:a16="http://schemas.microsoft.com/office/drawing/2014/main" id="{0E626C34-7C27-4EE8-B99E-56582A843D78}"/>
              </a:ext>
            </a:extLst>
          </p:cNvPr>
          <p:cNvGrpSpPr/>
          <p:nvPr/>
        </p:nvGrpSpPr>
        <p:grpSpPr>
          <a:xfrm>
            <a:off x="5715000" y="8382000"/>
            <a:ext cx="1295400" cy="609600"/>
            <a:chOff x="8067973" y="6281957"/>
            <a:chExt cx="918929" cy="406235"/>
          </a:xfrm>
        </p:grpSpPr>
        <p:pic>
          <p:nvPicPr>
            <p:cNvPr id="6" name="Picture 5">
              <a:extLst>
                <a:ext uri="{FF2B5EF4-FFF2-40B4-BE49-F238E27FC236}">
                  <a16:creationId xmlns:a16="http://schemas.microsoft.com/office/drawing/2014/main" id="{1E7FF488-902C-4165-A4B8-B4C29CBF99B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7" name="TextBox 6">
              <a:extLst>
                <a:ext uri="{FF2B5EF4-FFF2-40B4-BE49-F238E27FC236}">
                  <a16:creationId xmlns:a16="http://schemas.microsoft.com/office/drawing/2014/main" id="{C49BA8B7-7925-42DC-A2C1-8CE0FDCAD364}"/>
                </a:ext>
              </a:extLst>
            </p:cNvPr>
            <p:cNvSpPr txBox="1"/>
            <p:nvPr/>
          </p:nvSpPr>
          <p:spPr>
            <a:xfrm>
              <a:off x="8316901" y="6281957"/>
              <a:ext cx="493839" cy="270766"/>
            </a:xfrm>
            <a:prstGeom prst="rect">
              <a:avLst/>
            </a:prstGeom>
            <a:noFill/>
          </p:spPr>
          <p:txBody>
            <a:bodyPr wrap="none" rtlCol="0">
              <a:spAutoFit/>
            </a:bodyPr>
            <a:lstStyle/>
            <a:p>
              <a:pPr defTabSz="257188" eaLnBrk="1" fontAlgn="auto" hangingPunct="1">
                <a:spcBef>
                  <a:spcPts val="0"/>
                </a:spcBef>
                <a:spcAft>
                  <a:spcPts val="0"/>
                </a:spcAft>
              </a:pPr>
              <a:r>
                <a:rPr kumimoji="0" lang="en-US" sz="1050" dirty="0">
                  <a:solidFill>
                    <a:prstClr val="black"/>
                  </a:solidFill>
                  <a:latin typeface="Century Schoolbook" panose="02040604050505020304"/>
                </a:rPr>
                <a:t>©2023</a:t>
              </a:r>
            </a:p>
          </p:txBody>
        </p:sp>
      </p:grpSp>
      <p:pic>
        <p:nvPicPr>
          <p:cNvPr id="3" name="Picture 2" descr="Text&#10;&#10;Description automatically generated">
            <a:extLst>
              <a:ext uri="{FF2B5EF4-FFF2-40B4-BE49-F238E27FC236}">
                <a16:creationId xmlns:a16="http://schemas.microsoft.com/office/drawing/2014/main" id="{EA674107-5086-711D-EB3E-FA1755B287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7404" y="134597"/>
            <a:ext cx="2355191" cy="1067957"/>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304800"/>
            <a:ext cx="3962400" cy="1905000"/>
          </a:xfrm>
        </p:spPr>
        <p:txBody>
          <a:bodyPr>
            <a:normAutofit/>
          </a:bodyPr>
          <a:lstStyle/>
          <a:p>
            <a:r>
              <a:rPr lang="en-US" sz="4400" dirty="0">
                <a:solidFill>
                  <a:schemeClr val="tx1"/>
                </a:solidFill>
                <a:latin typeface="Calibri" panose="020F0502020204030204" pitchFamily="34" charset="0"/>
                <a:cs typeface="Calibri" panose="020F0502020204030204" pitchFamily="34" charset="0"/>
              </a:rPr>
              <a:t>REDISTRICTING </a:t>
            </a:r>
            <a:br>
              <a:rPr lang="en-US" sz="4400" dirty="0">
                <a:solidFill>
                  <a:schemeClr val="tx1"/>
                </a:solidFill>
                <a:latin typeface="Calibri" panose="020F0502020204030204" pitchFamily="34" charset="0"/>
                <a:cs typeface="Calibri" panose="020F0502020204030204" pitchFamily="34" charset="0"/>
              </a:rPr>
            </a:br>
            <a:r>
              <a:rPr lang="en-US" sz="4400" dirty="0">
                <a:solidFill>
                  <a:schemeClr val="tx1"/>
                </a:solidFill>
                <a:latin typeface="Calibri" panose="020F0502020204030204" pitchFamily="34" charset="0"/>
                <a:cs typeface="Calibri" panose="020F0502020204030204" pitchFamily="34" charset="0"/>
              </a:rPr>
              <a:t>Applicable Law </a:t>
            </a:r>
          </a:p>
        </p:txBody>
      </p:sp>
      <p:graphicFrame>
        <p:nvGraphicFramePr>
          <p:cNvPr id="16" name="Content Placeholder 2">
            <a:extLst>
              <a:ext uri="{FF2B5EF4-FFF2-40B4-BE49-F238E27FC236}">
                <a16:creationId xmlns:a16="http://schemas.microsoft.com/office/drawing/2014/main" id="{FBE075E7-D644-476F-8348-14E5D9DE95D6}"/>
              </a:ext>
            </a:extLst>
          </p:cNvPr>
          <p:cNvGraphicFramePr>
            <a:graphicFrameLocks noGrp="1"/>
          </p:cNvGraphicFramePr>
          <p:nvPr>
            <p:ph idx="4294967295"/>
            <p:extLst>
              <p:ext uri="{D42A27DB-BD31-4B8C-83A1-F6EECF244321}">
                <p14:modId xmlns:p14="http://schemas.microsoft.com/office/powerpoint/2010/main" val="1603716960"/>
              </p:ext>
            </p:extLst>
          </p:nvPr>
        </p:nvGraphicFramePr>
        <p:xfrm>
          <a:off x="760682" y="1109071"/>
          <a:ext cx="10341278" cy="7594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6">
            <a:extLst>
              <a:ext uri="{FF2B5EF4-FFF2-40B4-BE49-F238E27FC236}">
                <a16:creationId xmlns:a16="http://schemas.microsoft.com/office/drawing/2014/main" id="{43E183B4-65DD-45B2-B4B8-63E2073E2F95}"/>
              </a:ext>
            </a:extLst>
          </p:cNvPr>
          <p:cNvGrpSpPr/>
          <p:nvPr/>
        </p:nvGrpSpPr>
        <p:grpSpPr>
          <a:xfrm>
            <a:off x="10058400" y="8686800"/>
            <a:ext cx="1008836" cy="380907"/>
            <a:chOff x="8067973" y="6281957"/>
            <a:chExt cx="918929" cy="406235"/>
          </a:xfrm>
        </p:grpSpPr>
        <p:pic>
          <p:nvPicPr>
            <p:cNvPr id="8" name="Picture 7">
              <a:extLst>
                <a:ext uri="{FF2B5EF4-FFF2-40B4-BE49-F238E27FC236}">
                  <a16:creationId xmlns:a16="http://schemas.microsoft.com/office/drawing/2014/main" id="{30FA025A-7693-4780-B549-5F8F649EF688}"/>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9" name="TextBox 8">
              <a:extLst>
                <a:ext uri="{FF2B5EF4-FFF2-40B4-BE49-F238E27FC236}">
                  <a16:creationId xmlns:a16="http://schemas.microsoft.com/office/drawing/2014/main" id="{DEE2ADE1-6E3C-410B-B701-363A3AFE8491}"/>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914400" y="990600"/>
            <a:ext cx="7293274" cy="580400"/>
          </a:xfrm>
          <a:effectLst>
            <a:outerShdw dist="53882" dir="2700000" algn="ctr" rotWithShape="0">
              <a:schemeClr val="bg2"/>
            </a:outerShdw>
          </a:effectLst>
        </p:spPr>
        <p:txBody>
          <a:bodyPr>
            <a:noAutofit/>
          </a:bodyPr>
          <a:lstStyle/>
          <a:p>
            <a:r>
              <a:rPr lang="en-US" sz="44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Redistricting</a:t>
            </a:r>
            <a:br>
              <a:rPr lang="en-US" sz="48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br>
            <a:r>
              <a:rPr lang="en-US" sz="40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One Person - One Vote</a:t>
            </a:r>
            <a:endParaRPr lang="en-US" sz="48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307203" name="Rectangle 3"/>
          <p:cNvSpPr>
            <a:spLocks noGrp="1" noChangeArrowheads="1"/>
          </p:cNvSpPr>
          <p:nvPr>
            <p:ph idx="1"/>
          </p:nvPr>
        </p:nvSpPr>
        <p:spPr>
          <a:xfrm>
            <a:off x="1181100" y="2057400"/>
            <a:ext cx="9886950" cy="6477000"/>
          </a:xfrm>
          <a:effectLst>
            <a:outerShdw dist="35921" dir="2700000" algn="ctr" rotWithShape="0">
              <a:schemeClr val="bg2"/>
            </a:outerShdw>
          </a:effectLst>
        </p:spPr>
        <p:txBody>
          <a:bodyPr>
            <a:normAutofit/>
          </a:bodyPr>
          <a:lstStyle/>
          <a:p>
            <a:pPr marL="192885" indent="-192885">
              <a:lnSpc>
                <a:spcPct val="150000"/>
              </a:lnSpc>
              <a:spcBef>
                <a:spcPct val="45000"/>
              </a:spcBef>
              <a:buFont typeface="Wingdings" pitchFamily="2" charset="2"/>
              <a:buChar char="§"/>
            </a:pPr>
            <a:r>
              <a:rPr lang="en-US" sz="3600" b="1" dirty="0">
                <a:solidFill>
                  <a:schemeClr val="tx1">
                    <a:lumMod val="75000"/>
                    <a:lumOff val="25000"/>
                  </a:schemeClr>
                </a:solidFill>
                <a:latin typeface="Calibri" panose="020F0502020204030204" pitchFamily="34" charset="0"/>
                <a:cs typeface="Calibri" panose="020F0502020204030204" pitchFamily="34" charset="0"/>
              </a:rPr>
              <a:t>U.S. Constitution – single-member districts must have </a:t>
            </a:r>
            <a:r>
              <a:rPr lang="en-US" sz="3600" b="1" i="1" dirty="0">
                <a:solidFill>
                  <a:schemeClr val="accent2">
                    <a:lumMod val="75000"/>
                  </a:schemeClr>
                </a:solidFill>
                <a:latin typeface="Calibri" panose="020F0502020204030204" pitchFamily="34" charset="0"/>
                <a:cs typeface="Calibri" panose="020F0502020204030204" pitchFamily="34" charset="0"/>
              </a:rPr>
              <a:t>approximately equal populations</a:t>
            </a:r>
            <a:r>
              <a:rPr lang="en-US" sz="3600" b="1" dirty="0">
                <a:solidFill>
                  <a:schemeClr val="accent2">
                    <a:lumMod val="75000"/>
                  </a:schemeClr>
                </a:solidFill>
                <a:latin typeface="Calibri" panose="020F0502020204030204" pitchFamily="34" charset="0"/>
                <a:cs typeface="Calibri" panose="020F0502020204030204" pitchFamily="34" charset="0"/>
              </a:rPr>
              <a:t> </a:t>
            </a:r>
          </a:p>
          <a:p>
            <a:pPr marL="192885" indent="-192885">
              <a:lnSpc>
                <a:spcPct val="150000"/>
              </a:lnSpc>
              <a:spcBef>
                <a:spcPct val="45000"/>
              </a:spcBef>
              <a:buFont typeface="Wingdings" pitchFamily="2" charset="2"/>
              <a:buChar char="§"/>
            </a:pPr>
            <a:r>
              <a:rPr lang="en-US" sz="3600" b="1" dirty="0">
                <a:solidFill>
                  <a:schemeClr val="tx1">
                    <a:lumMod val="75000"/>
                    <a:lumOff val="25000"/>
                  </a:schemeClr>
                </a:solidFill>
                <a:latin typeface="Calibri" panose="020F0502020204030204" pitchFamily="34" charset="0"/>
                <a:cs typeface="Calibri" panose="020F0502020204030204" pitchFamily="34" charset="0"/>
              </a:rPr>
              <a:t>Rule of thumb:  </a:t>
            </a:r>
            <a:r>
              <a:rPr lang="en-US" sz="3600" b="1" dirty="0">
                <a:solidFill>
                  <a:schemeClr val="accent2">
                    <a:lumMod val="75000"/>
                  </a:schemeClr>
                </a:solidFill>
                <a:latin typeface="Calibri" panose="020F0502020204030204" pitchFamily="34" charset="0"/>
                <a:cs typeface="Calibri" panose="020F0502020204030204" pitchFamily="34" charset="0"/>
              </a:rPr>
              <a:t>total deviation &lt; 10%</a:t>
            </a:r>
          </a:p>
          <a:p>
            <a:pPr marL="361661" lvl="1" indent="-192885">
              <a:lnSpc>
                <a:spcPct val="150000"/>
              </a:lnSpc>
              <a:spcBef>
                <a:spcPct val="45000"/>
              </a:spcBef>
            </a:pPr>
            <a:r>
              <a:rPr lang="en-US" sz="3200" b="1" dirty="0">
                <a:solidFill>
                  <a:schemeClr val="tx1">
                    <a:lumMod val="75000"/>
                    <a:lumOff val="25000"/>
                  </a:schemeClr>
                </a:solidFill>
                <a:latin typeface="Calibri" panose="020F0502020204030204" pitchFamily="34" charset="0"/>
                <a:cs typeface="Calibri" panose="020F0502020204030204" pitchFamily="34" charset="0"/>
              </a:rPr>
              <a:t>Compare most populous and least populous districts to “ideal”–sized district</a:t>
            </a:r>
          </a:p>
          <a:p>
            <a:pPr marL="361661" lvl="1" indent="-192885">
              <a:lnSpc>
                <a:spcPct val="150000"/>
              </a:lnSpc>
              <a:spcBef>
                <a:spcPct val="45000"/>
              </a:spcBef>
            </a:pPr>
            <a:r>
              <a:rPr lang="en-US" sz="3200" b="1" dirty="0">
                <a:solidFill>
                  <a:schemeClr val="tx1">
                    <a:lumMod val="75000"/>
                    <a:lumOff val="25000"/>
                  </a:schemeClr>
                </a:solidFill>
                <a:latin typeface="Calibri" panose="020F0502020204030204" pitchFamily="34" charset="0"/>
                <a:cs typeface="Calibri" panose="020F0502020204030204" pitchFamily="34" charset="0"/>
              </a:rPr>
              <a:t>Add both departures from ideal together</a:t>
            </a:r>
          </a:p>
        </p:txBody>
      </p:sp>
      <p:grpSp>
        <p:nvGrpSpPr>
          <p:cNvPr id="7" name="Group 6">
            <a:extLst>
              <a:ext uri="{FF2B5EF4-FFF2-40B4-BE49-F238E27FC236}">
                <a16:creationId xmlns:a16="http://schemas.microsoft.com/office/drawing/2014/main" id="{2E4287A4-E79A-4463-B5E6-54EB18F39835}"/>
              </a:ext>
            </a:extLst>
          </p:cNvPr>
          <p:cNvGrpSpPr/>
          <p:nvPr/>
        </p:nvGrpSpPr>
        <p:grpSpPr>
          <a:xfrm>
            <a:off x="10063072" y="8534400"/>
            <a:ext cx="1008836" cy="380907"/>
            <a:chOff x="8067973" y="6281957"/>
            <a:chExt cx="918929" cy="406235"/>
          </a:xfrm>
        </p:grpSpPr>
        <p:pic>
          <p:nvPicPr>
            <p:cNvPr id="8" name="Picture 7">
              <a:extLst>
                <a:ext uri="{FF2B5EF4-FFF2-40B4-BE49-F238E27FC236}">
                  <a16:creationId xmlns:a16="http://schemas.microsoft.com/office/drawing/2014/main" id="{74785AE9-4845-4E2A-8AFF-D4E9FC967E2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9" name="TextBox 8">
              <a:extLst>
                <a:ext uri="{FF2B5EF4-FFF2-40B4-BE49-F238E27FC236}">
                  <a16:creationId xmlns:a16="http://schemas.microsoft.com/office/drawing/2014/main" id="{B0CDFCF8-4045-488A-A3FC-DF110DB275C6}"/>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E5C983D9-A0BD-41E6-8295-935D74B84FAC}"/>
              </a:ext>
            </a:extLst>
          </p:cNvPr>
          <p:cNvPicPr>
            <a:picLocks noGrp="1" noChangeAspect="1"/>
          </p:cNvPicPr>
          <p:nvPr>
            <p:ph idx="1"/>
          </p:nvPr>
        </p:nvPicPr>
        <p:blipFill>
          <a:blip r:embed="rId2"/>
          <a:stretch>
            <a:fillRect/>
          </a:stretch>
        </p:blipFill>
        <p:spPr>
          <a:xfrm>
            <a:off x="1188290" y="1542716"/>
            <a:ext cx="9815420" cy="7011015"/>
          </a:xfrm>
        </p:spPr>
      </p:pic>
      <p:sp>
        <p:nvSpPr>
          <p:cNvPr id="5" name="Title 1">
            <a:extLst>
              <a:ext uri="{FF2B5EF4-FFF2-40B4-BE49-F238E27FC236}">
                <a16:creationId xmlns:a16="http://schemas.microsoft.com/office/drawing/2014/main" id="{E21663E3-A2BD-4007-ABDE-CE4DBB3DD6CE}"/>
              </a:ext>
            </a:extLst>
          </p:cNvPr>
          <p:cNvSpPr txBox="1">
            <a:spLocks/>
          </p:cNvSpPr>
          <p:nvPr/>
        </p:nvSpPr>
        <p:spPr>
          <a:xfrm>
            <a:off x="2057400" y="304800"/>
            <a:ext cx="8382000" cy="609600"/>
          </a:xfrm>
          <a:prstGeom prst="rect">
            <a:avLst/>
          </a:prstGeom>
        </p:spPr>
        <p:txBody>
          <a:bodyPr vert="horz" lIns="51435" tIns="15431" rIns="51435" bIns="25718" rtlCol="0" anchor="b">
            <a:normAutofit/>
          </a:bodyPr>
          <a:lstStyle>
            <a:lvl1pPr algn="l" defTabSz="685800" rtl="0" eaLnBrk="1" latinLnBrk="0" hangingPunct="1">
              <a:lnSpc>
                <a:spcPct val="90000"/>
              </a:lnSpc>
              <a:spcBef>
                <a:spcPct val="0"/>
              </a:spcBef>
              <a:buNone/>
              <a:defRPr sz="3000" b="1" kern="1200" spc="-53" baseline="0">
                <a:solidFill>
                  <a:schemeClr val="accent1"/>
                </a:solidFill>
                <a:latin typeface="+mj-lt"/>
                <a:ea typeface="+mj-ea"/>
                <a:cs typeface="+mj-cs"/>
              </a:defRPr>
            </a:lvl1pPr>
          </a:lstStyle>
          <a:p>
            <a:pPr algn="ctr" fontAlgn="auto">
              <a:lnSpc>
                <a:spcPct val="85000"/>
              </a:lnSpc>
              <a:spcAft>
                <a:spcPts val="0"/>
              </a:spcAft>
            </a:pPr>
            <a:r>
              <a:rPr kumimoji="0" lang="en-US" sz="3200" spc="-28" dirty="0">
                <a:solidFill>
                  <a:schemeClr val="tx1"/>
                </a:solidFill>
              </a:rPr>
              <a:t>Example Deviation Calculation</a:t>
            </a:r>
          </a:p>
        </p:txBody>
      </p:sp>
      <p:grpSp>
        <p:nvGrpSpPr>
          <p:cNvPr id="6" name="Group 5">
            <a:extLst>
              <a:ext uri="{FF2B5EF4-FFF2-40B4-BE49-F238E27FC236}">
                <a16:creationId xmlns:a16="http://schemas.microsoft.com/office/drawing/2014/main" id="{61BFC037-89C1-4EAD-AF17-3510F4284A47}"/>
              </a:ext>
            </a:extLst>
          </p:cNvPr>
          <p:cNvGrpSpPr/>
          <p:nvPr/>
        </p:nvGrpSpPr>
        <p:grpSpPr>
          <a:xfrm>
            <a:off x="10134600" y="8648746"/>
            <a:ext cx="1008836" cy="380907"/>
            <a:chOff x="8067973" y="6281957"/>
            <a:chExt cx="918929" cy="406235"/>
          </a:xfrm>
        </p:grpSpPr>
        <p:pic>
          <p:nvPicPr>
            <p:cNvPr id="7" name="Picture 6">
              <a:extLst>
                <a:ext uri="{FF2B5EF4-FFF2-40B4-BE49-F238E27FC236}">
                  <a16:creationId xmlns:a16="http://schemas.microsoft.com/office/drawing/2014/main" id="{942014D4-218C-4B99-AC60-D8F1DE1EFF1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8" name="TextBox 7">
              <a:extLst>
                <a:ext uri="{FF2B5EF4-FFF2-40B4-BE49-F238E27FC236}">
                  <a16:creationId xmlns:a16="http://schemas.microsoft.com/office/drawing/2014/main" id="{84801E3F-120F-4C06-8EE9-E650F52D9505}"/>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extLst>
      <p:ext uri="{BB962C8B-B14F-4D97-AF65-F5344CB8AC3E}">
        <p14:creationId xmlns:p14="http://schemas.microsoft.com/office/powerpoint/2010/main" val="424475194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noFill/>
        </p:spPr>
        <p:txBody>
          <a:bodyPr anchor="t">
            <a:normAutofit/>
          </a:bodyPr>
          <a:lstStyle/>
          <a:p>
            <a:r>
              <a:rPr lang="en-US" dirty="0">
                <a:solidFill>
                  <a:srgbClr val="FFFFFF"/>
                </a:solidFill>
                <a:latin typeface="Calibri" panose="020F0502020204030204" pitchFamily="34" charset="0"/>
                <a:cs typeface="Calibri" panose="020F0502020204030204" pitchFamily="34" charset="0"/>
              </a:rPr>
              <a:t>Available Census Data</a:t>
            </a:r>
          </a:p>
        </p:txBody>
      </p:sp>
      <p:sp>
        <p:nvSpPr>
          <p:cNvPr id="313347" name="Rectangle 3"/>
          <p:cNvSpPr>
            <a:spLocks noGrp="1" noChangeArrowheads="1"/>
          </p:cNvSpPr>
          <p:nvPr>
            <p:ph idx="1"/>
          </p:nvPr>
        </p:nvSpPr>
        <p:spPr>
          <a:xfrm>
            <a:off x="1828800" y="1905000"/>
            <a:ext cx="7931850" cy="4914900"/>
          </a:xfrm>
        </p:spPr>
        <p:txBody>
          <a:bodyPr>
            <a:normAutofit/>
          </a:bodyPr>
          <a:lstStyle/>
          <a:p>
            <a:pPr algn="ctr">
              <a:buFont typeface="Wingdings" pitchFamily="2" charset="2"/>
              <a:buNone/>
            </a:pPr>
            <a:r>
              <a:rPr lang="en-US" sz="4000" b="1" u="sng" dirty="0">
                <a:solidFill>
                  <a:schemeClr val="tx1"/>
                </a:solidFill>
                <a:latin typeface="Calibri" panose="020F0502020204030204" pitchFamily="34" charset="0"/>
                <a:cs typeface="Calibri" panose="020F0502020204030204" pitchFamily="34" charset="0"/>
              </a:rPr>
              <a:t>PL94-171 File</a:t>
            </a:r>
          </a:p>
          <a:p>
            <a:pPr marL="363158" lvl="1" indent="-271475">
              <a:spcBef>
                <a:spcPct val="45000"/>
              </a:spcBef>
              <a:buSzPct val="70000"/>
              <a:buFont typeface="Wingdings" pitchFamily="2" charset="2"/>
              <a:buChar char="n"/>
            </a:pPr>
            <a:r>
              <a:rPr lang="en-US" sz="4000" b="1" dirty="0">
                <a:solidFill>
                  <a:schemeClr val="tx1"/>
                </a:solidFill>
                <a:latin typeface="Calibri" panose="020F0502020204030204" pitchFamily="34" charset="0"/>
                <a:cs typeface="Calibri" panose="020F0502020204030204" pitchFamily="34" charset="0"/>
              </a:rPr>
              <a:t>“Census block” level</a:t>
            </a:r>
          </a:p>
          <a:p>
            <a:pPr marL="554858" lvl="2" indent="-291717">
              <a:spcBef>
                <a:spcPct val="45000"/>
              </a:spcBef>
              <a:buSzPct val="70000"/>
              <a:buFont typeface="Wingdings" pitchFamily="2" charset="2"/>
              <a:buChar char="n"/>
            </a:pPr>
            <a:r>
              <a:rPr lang="en-US" sz="4000" dirty="0">
                <a:solidFill>
                  <a:schemeClr val="tx1"/>
                </a:solidFill>
                <a:latin typeface="Calibri" panose="020F0502020204030204" pitchFamily="34" charset="0"/>
                <a:cs typeface="Calibri" panose="020F0502020204030204" pitchFamily="34" charset="0"/>
              </a:rPr>
              <a:t>Total population</a:t>
            </a:r>
          </a:p>
          <a:p>
            <a:pPr marL="554858" lvl="2" indent="-291717">
              <a:spcBef>
                <a:spcPct val="45000"/>
              </a:spcBef>
              <a:buSzPct val="70000"/>
              <a:buFont typeface="Wingdings" pitchFamily="2" charset="2"/>
              <a:buChar char="n"/>
            </a:pPr>
            <a:r>
              <a:rPr lang="en-US" sz="4000" dirty="0">
                <a:solidFill>
                  <a:schemeClr val="tx1"/>
                </a:solidFill>
                <a:latin typeface="Calibri" panose="020F0502020204030204" pitchFamily="34" charset="0"/>
                <a:cs typeface="Calibri" panose="020F0502020204030204" pitchFamily="34" charset="0"/>
              </a:rPr>
              <a:t>VAP   (voting age population)</a:t>
            </a:r>
          </a:p>
          <a:p>
            <a:pPr marL="554858" lvl="2" indent="-291717">
              <a:spcBef>
                <a:spcPct val="45000"/>
              </a:spcBef>
              <a:buSzPct val="70000"/>
              <a:buFont typeface="Wingdings" pitchFamily="2" charset="2"/>
              <a:buChar char="n"/>
            </a:pPr>
            <a:r>
              <a:rPr lang="en-US" sz="4000" dirty="0">
                <a:solidFill>
                  <a:schemeClr val="tx1"/>
                </a:solidFill>
                <a:latin typeface="Calibri" panose="020F0502020204030204" pitchFamily="34" charset="0"/>
                <a:cs typeface="Calibri" panose="020F0502020204030204" pitchFamily="34" charset="0"/>
              </a:rPr>
              <a:t>Race</a:t>
            </a:r>
          </a:p>
          <a:p>
            <a:pPr marL="554858" lvl="2" indent="-291717">
              <a:spcBef>
                <a:spcPct val="45000"/>
              </a:spcBef>
              <a:buSzPct val="70000"/>
              <a:buFont typeface="Wingdings" pitchFamily="2" charset="2"/>
              <a:buChar char="n"/>
            </a:pPr>
            <a:r>
              <a:rPr lang="en-US" sz="4000" dirty="0">
                <a:solidFill>
                  <a:schemeClr val="tx1"/>
                </a:solidFill>
                <a:latin typeface="Calibri" panose="020F0502020204030204" pitchFamily="34" charset="0"/>
                <a:cs typeface="Calibri" panose="020F0502020204030204" pitchFamily="34" charset="0"/>
              </a:rPr>
              <a:t>Hispanic origin</a:t>
            </a:r>
          </a:p>
        </p:txBody>
      </p:sp>
      <p:pic>
        <p:nvPicPr>
          <p:cNvPr id="3" name="Picture 2" descr="Text&#10;&#10;Description automatically generated">
            <a:extLst>
              <a:ext uri="{FF2B5EF4-FFF2-40B4-BE49-F238E27FC236}">
                <a16:creationId xmlns:a16="http://schemas.microsoft.com/office/drawing/2014/main" id="{BFC8566B-446F-4859-A9B8-027C28A847D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464651" y="7480236"/>
            <a:ext cx="5262698" cy="14143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2">
            <a:extLst>
              <a:ext uri="{FF2B5EF4-FFF2-40B4-BE49-F238E27FC236}">
                <a16:creationId xmlns:a16="http://schemas.microsoft.com/office/drawing/2014/main" id="{E2F87221-047C-4ADF-A5C3-D525F0226533}"/>
              </a:ext>
            </a:extLst>
          </p:cNvPr>
          <p:cNvSpPr txBox="1">
            <a:spLocks noChangeArrowheads="1"/>
          </p:cNvSpPr>
          <p:nvPr/>
        </p:nvSpPr>
        <p:spPr>
          <a:xfrm>
            <a:off x="360238" y="794930"/>
            <a:ext cx="5434487" cy="1110070"/>
          </a:xfrm>
          <a:prstGeom prst="rect">
            <a:avLst/>
          </a:prstGeom>
          <a:noFill/>
        </p:spPr>
        <p:txBody>
          <a:bodyPr vert="horz" lIns="68580" tIns="34290" rIns="68580" bIns="34290" rtlCol="0" anchor="t">
            <a:normAutofit/>
          </a:bodyPr>
          <a:lstStyle>
            <a:lvl1pPr algn="l" defTabSz="685800" rtl="0" eaLnBrk="1" latinLnBrk="0" hangingPunct="1">
              <a:lnSpc>
                <a:spcPct val="90000"/>
              </a:lnSpc>
              <a:spcBef>
                <a:spcPct val="0"/>
              </a:spcBef>
              <a:buNone/>
              <a:defRPr sz="2100" b="1" kern="1200" spc="-53" baseline="0">
                <a:solidFill>
                  <a:schemeClr val="accent1"/>
                </a:solidFill>
                <a:latin typeface="+mj-lt"/>
                <a:ea typeface="+mj-ea"/>
                <a:cs typeface="+mj-cs"/>
              </a:defRPr>
            </a:lvl1pPr>
          </a:lstStyle>
          <a:p>
            <a:pPr fontAlgn="auto">
              <a:spcAft>
                <a:spcPts val="0"/>
              </a:spcAft>
            </a:pPr>
            <a:r>
              <a:rPr kumimoji="0" lang="en-US" sz="4000" dirty="0">
                <a:solidFill>
                  <a:schemeClr val="accent2">
                    <a:lumMod val="75000"/>
                  </a:schemeClr>
                </a:solidFill>
                <a:latin typeface="Calibri" panose="020F0502020204030204" pitchFamily="34" charset="0"/>
                <a:cs typeface="Calibri" panose="020F0502020204030204" pitchFamily="34" charset="0"/>
              </a:rPr>
              <a:t>Available Census Data</a:t>
            </a:r>
          </a:p>
        </p:txBody>
      </p:sp>
      <p:grpSp>
        <p:nvGrpSpPr>
          <p:cNvPr id="14" name="Group 13">
            <a:extLst>
              <a:ext uri="{FF2B5EF4-FFF2-40B4-BE49-F238E27FC236}">
                <a16:creationId xmlns:a16="http://schemas.microsoft.com/office/drawing/2014/main" id="{92B963F8-8114-45E1-85AF-D5348A29CA01}"/>
              </a:ext>
            </a:extLst>
          </p:cNvPr>
          <p:cNvGrpSpPr/>
          <p:nvPr/>
        </p:nvGrpSpPr>
        <p:grpSpPr>
          <a:xfrm>
            <a:off x="10134600" y="8686800"/>
            <a:ext cx="1008836" cy="380907"/>
            <a:chOff x="8067973" y="6281957"/>
            <a:chExt cx="918929" cy="406235"/>
          </a:xfrm>
        </p:grpSpPr>
        <p:pic>
          <p:nvPicPr>
            <p:cNvPr id="15" name="Picture 14">
              <a:extLst>
                <a:ext uri="{FF2B5EF4-FFF2-40B4-BE49-F238E27FC236}">
                  <a16:creationId xmlns:a16="http://schemas.microsoft.com/office/drawing/2014/main" id="{9EFF05BB-9BE1-4E23-8784-E885BCEC770E}"/>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6" name="TextBox 15">
              <a:extLst>
                <a:ext uri="{FF2B5EF4-FFF2-40B4-BE49-F238E27FC236}">
                  <a16:creationId xmlns:a16="http://schemas.microsoft.com/office/drawing/2014/main" id="{8DCC3B2B-51ED-43C1-BB65-271B04765D33}"/>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685800" y="304800"/>
            <a:ext cx="7162800" cy="1295400"/>
          </a:xfrm>
        </p:spPr>
        <p:txBody>
          <a:bodyPr>
            <a:normAutofit/>
          </a:bodyPr>
          <a:lstStyle/>
          <a:p>
            <a:pPr>
              <a:buClr>
                <a:srgbClr val="FFFF00"/>
              </a:buClr>
            </a:pPr>
            <a:r>
              <a:rPr lang="en-US" sz="4400" dirty="0">
                <a:solidFill>
                  <a:schemeClr val="tx1"/>
                </a:solidFill>
                <a:latin typeface="Calibri" panose="020F0502020204030204" pitchFamily="34" charset="0"/>
                <a:cs typeface="Calibri" panose="020F0502020204030204" pitchFamily="34" charset="0"/>
              </a:rPr>
              <a:t>What Population Do You Use?</a:t>
            </a:r>
          </a:p>
        </p:txBody>
      </p:sp>
      <p:graphicFrame>
        <p:nvGraphicFramePr>
          <p:cNvPr id="314373" name="Rectangle 3">
            <a:extLst>
              <a:ext uri="{FF2B5EF4-FFF2-40B4-BE49-F238E27FC236}">
                <a16:creationId xmlns:a16="http://schemas.microsoft.com/office/drawing/2014/main" id="{69A31D03-4CE1-4E24-A2A5-34C7A29DA827}"/>
              </a:ext>
            </a:extLst>
          </p:cNvPr>
          <p:cNvGraphicFramePr>
            <a:graphicFrameLocks noGrp="1"/>
          </p:cNvGraphicFramePr>
          <p:nvPr>
            <p:ph idx="1"/>
            <p:extLst>
              <p:ext uri="{D42A27DB-BD31-4B8C-83A1-F6EECF244321}">
                <p14:modId xmlns:p14="http://schemas.microsoft.com/office/powerpoint/2010/main" val="3202224036"/>
              </p:ext>
            </p:extLst>
          </p:nvPr>
        </p:nvGraphicFramePr>
        <p:xfrm>
          <a:off x="1066800" y="1143000"/>
          <a:ext cx="9924236" cy="7294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a:extLst>
              <a:ext uri="{FF2B5EF4-FFF2-40B4-BE49-F238E27FC236}">
                <a16:creationId xmlns:a16="http://schemas.microsoft.com/office/drawing/2014/main" id="{014EDEA2-A380-4C90-8AFC-5EA82D41E480}"/>
              </a:ext>
            </a:extLst>
          </p:cNvPr>
          <p:cNvGrpSpPr/>
          <p:nvPr/>
        </p:nvGrpSpPr>
        <p:grpSpPr>
          <a:xfrm>
            <a:off x="9982200" y="8610600"/>
            <a:ext cx="1008836" cy="380907"/>
            <a:chOff x="8067973" y="6281957"/>
            <a:chExt cx="918929" cy="406235"/>
          </a:xfrm>
        </p:grpSpPr>
        <p:pic>
          <p:nvPicPr>
            <p:cNvPr id="11" name="Picture 10">
              <a:extLst>
                <a:ext uri="{FF2B5EF4-FFF2-40B4-BE49-F238E27FC236}">
                  <a16:creationId xmlns:a16="http://schemas.microsoft.com/office/drawing/2014/main" id="{2128CADD-797A-4D6F-89F0-E78E43296A88}"/>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2" name="TextBox 11">
              <a:extLst>
                <a:ext uri="{FF2B5EF4-FFF2-40B4-BE49-F238E27FC236}">
                  <a16:creationId xmlns:a16="http://schemas.microsoft.com/office/drawing/2014/main" id="{BB6FF1BC-BF4A-4B83-A539-E78EB6EE9BF9}"/>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990600" y="381000"/>
            <a:ext cx="9884078" cy="914400"/>
          </a:xfrm>
        </p:spPr>
        <p:txBody>
          <a:bodyPr>
            <a:noAutofit/>
          </a:bodyPr>
          <a:lstStyle/>
          <a:p>
            <a:r>
              <a:rPr lang="en-US" sz="4000" dirty="0">
                <a:solidFill>
                  <a:schemeClr val="tx1"/>
                </a:solidFill>
                <a:latin typeface="Calibri" panose="020F0502020204030204" pitchFamily="34" charset="0"/>
                <a:cs typeface="Calibri" panose="020F0502020204030204" pitchFamily="34" charset="0"/>
              </a:rPr>
              <a:t>Section 2 of the Voting Rights Act</a:t>
            </a:r>
          </a:p>
        </p:txBody>
      </p:sp>
      <p:sp>
        <p:nvSpPr>
          <p:cNvPr id="133123" name="Rectangle 3"/>
          <p:cNvSpPr>
            <a:spLocks noGrp="1" noChangeArrowheads="1"/>
          </p:cNvSpPr>
          <p:nvPr>
            <p:ph idx="1"/>
          </p:nvPr>
        </p:nvSpPr>
        <p:spPr>
          <a:xfrm>
            <a:off x="609600" y="1600200"/>
            <a:ext cx="10533835" cy="7162800"/>
          </a:xfrm>
        </p:spPr>
        <p:txBody>
          <a:bodyPr>
            <a:normAutofit/>
          </a:bodyPr>
          <a:lstStyle/>
          <a:p>
            <a:pPr marL="404813" indent="-404813">
              <a:lnSpc>
                <a:spcPct val="100000"/>
              </a:lnSpc>
              <a:spcBef>
                <a:spcPts val="675"/>
              </a:spcBef>
              <a:spcAft>
                <a:spcPts val="675"/>
              </a:spcAft>
            </a:pPr>
            <a:r>
              <a:rPr lang="en-US" sz="3600" b="1" dirty="0">
                <a:solidFill>
                  <a:schemeClr val="tx1"/>
                </a:solidFill>
                <a:latin typeface="Calibri" panose="020F0502020204030204" pitchFamily="34" charset="0"/>
                <a:cs typeface="Calibri" panose="020F0502020204030204" pitchFamily="34" charset="0"/>
              </a:rPr>
              <a:t>No discrimination on basis of race or language minority status</a:t>
            </a:r>
          </a:p>
          <a:p>
            <a:pPr marL="404813" indent="-404813">
              <a:lnSpc>
                <a:spcPct val="100000"/>
              </a:lnSpc>
              <a:spcBef>
                <a:spcPts val="675"/>
              </a:spcBef>
              <a:spcAft>
                <a:spcPts val="675"/>
              </a:spcAft>
            </a:pPr>
            <a:r>
              <a:rPr lang="en-US" sz="3600" b="1" dirty="0">
                <a:solidFill>
                  <a:schemeClr val="tx1"/>
                </a:solidFill>
                <a:latin typeface="Calibri" panose="020F0502020204030204" pitchFamily="34" charset="0"/>
                <a:cs typeface="Calibri" panose="020F0502020204030204" pitchFamily="34" charset="0"/>
              </a:rPr>
              <a:t>Generally, avoid </a:t>
            </a:r>
            <a:r>
              <a:rPr lang="en-US" sz="3600" b="1" i="1" dirty="0">
                <a:solidFill>
                  <a:schemeClr val="accent4">
                    <a:lumMod val="50000"/>
                  </a:schemeClr>
                </a:solidFill>
                <a:latin typeface="Calibri" panose="020F0502020204030204" pitchFamily="34" charset="0"/>
                <a:cs typeface="Calibri" panose="020F0502020204030204" pitchFamily="34" charset="0"/>
              </a:rPr>
              <a:t>cracking</a:t>
            </a:r>
            <a:r>
              <a:rPr lang="en-US" sz="3600" b="1" dirty="0">
                <a:solidFill>
                  <a:schemeClr val="accent4">
                    <a:lumMod val="50000"/>
                  </a:schemeClr>
                </a:solidFill>
                <a:latin typeface="Calibri" panose="020F0502020204030204" pitchFamily="34" charset="0"/>
                <a:cs typeface="Calibri" panose="020F0502020204030204" pitchFamily="34" charset="0"/>
              </a:rPr>
              <a:t> or </a:t>
            </a:r>
            <a:r>
              <a:rPr lang="en-US" sz="3600" b="1" i="1" dirty="0">
                <a:solidFill>
                  <a:schemeClr val="accent4">
                    <a:lumMod val="50000"/>
                  </a:schemeClr>
                </a:solidFill>
                <a:latin typeface="Calibri" panose="020F0502020204030204" pitchFamily="34" charset="0"/>
                <a:cs typeface="Calibri" panose="020F0502020204030204" pitchFamily="34" charset="0"/>
              </a:rPr>
              <a:t>packing</a:t>
            </a:r>
            <a:endParaRPr lang="en-US" sz="3600" b="1" dirty="0">
              <a:solidFill>
                <a:schemeClr val="accent4">
                  <a:lumMod val="50000"/>
                </a:schemeClr>
              </a:solidFill>
              <a:latin typeface="Calibri" panose="020F0502020204030204" pitchFamily="34" charset="0"/>
              <a:cs typeface="Calibri" panose="020F0502020204030204" pitchFamily="34" charset="0"/>
            </a:endParaRPr>
          </a:p>
          <a:p>
            <a:pPr marL="404813" indent="-404813">
              <a:lnSpc>
                <a:spcPct val="100000"/>
              </a:lnSpc>
              <a:spcBef>
                <a:spcPts val="675"/>
              </a:spcBef>
              <a:spcAft>
                <a:spcPts val="675"/>
              </a:spcAft>
            </a:pPr>
            <a:r>
              <a:rPr lang="en-US" sz="3600" b="1" i="1" u="sng" dirty="0">
                <a:solidFill>
                  <a:schemeClr val="tx1"/>
                </a:solidFill>
                <a:latin typeface="Calibri" panose="020F0502020204030204" pitchFamily="34" charset="0"/>
                <a:cs typeface="Calibri" panose="020F0502020204030204" pitchFamily="34" charset="0"/>
              </a:rPr>
              <a:t>Cracking or fracturing</a:t>
            </a:r>
            <a:r>
              <a:rPr lang="en-US" sz="3600" b="1" i="1" dirty="0">
                <a:solidFill>
                  <a:schemeClr val="tx1"/>
                </a:solidFill>
                <a:latin typeface="Calibri" panose="020F0502020204030204" pitchFamily="34" charset="0"/>
                <a:cs typeface="Calibri" panose="020F0502020204030204" pitchFamily="34" charset="0"/>
              </a:rPr>
              <a:t> </a:t>
            </a:r>
            <a:r>
              <a:rPr lang="en-US" sz="3600" b="1" dirty="0">
                <a:solidFill>
                  <a:schemeClr val="tx1"/>
                </a:solidFill>
                <a:latin typeface="Calibri" panose="020F0502020204030204" pitchFamily="34" charset="0"/>
                <a:cs typeface="Calibri" panose="020F0502020204030204" pitchFamily="34" charset="0"/>
              </a:rPr>
              <a:t>is dividing minority voters to fragment their voting power.</a:t>
            </a:r>
          </a:p>
          <a:p>
            <a:pPr marL="404813" indent="-404813">
              <a:lnSpc>
                <a:spcPct val="100000"/>
              </a:lnSpc>
              <a:spcBef>
                <a:spcPts val="675"/>
              </a:spcBef>
              <a:spcAft>
                <a:spcPts val="675"/>
              </a:spcAft>
            </a:pPr>
            <a:r>
              <a:rPr lang="en-US" sz="3600" b="1" i="1" u="sng" dirty="0">
                <a:solidFill>
                  <a:schemeClr val="tx1"/>
                </a:solidFill>
                <a:latin typeface="Calibri" panose="020F0502020204030204" pitchFamily="34" charset="0"/>
                <a:cs typeface="Calibri" panose="020F0502020204030204" pitchFamily="34" charset="0"/>
              </a:rPr>
              <a:t>Packing</a:t>
            </a:r>
            <a:r>
              <a:rPr lang="en-US" sz="3600" b="1" dirty="0">
                <a:solidFill>
                  <a:schemeClr val="tx1"/>
                </a:solidFill>
                <a:latin typeface="Calibri" panose="020F0502020204030204" pitchFamily="34" charset="0"/>
                <a:cs typeface="Calibri" panose="020F0502020204030204" pitchFamily="34" charset="0"/>
              </a:rPr>
              <a:t> is concentrating minority voters when dividing them would permit the group to elect their candidates of choice in more than one district</a:t>
            </a:r>
          </a:p>
          <a:p>
            <a:pPr marL="404813" indent="-404813">
              <a:lnSpc>
                <a:spcPct val="100000"/>
              </a:lnSpc>
              <a:spcBef>
                <a:spcPts val="675"/>
              </a:spcBef>
              <a:spcAft>
                <a:spcPts val="675"/>
              </a:spcAft>
            </a:pPr>
            <a:r>
              <a:rPr lang="en-US" sz="3600" b="1" dirty="0">
                <a:solidFill>
                  <a:schemeClr val="tx1"/>
                </a:solidFill>
                <a:latin typeface="Calibri" panose="020F0502020204030204" pitchFamily="34" charset="0"/>
                <a:cs typeface="Calibri" panose="020F0502020204030204" pitchFamily="34" charset="0"/>
              </a:rPr>
              <a:t>Other practices can also violate Section 2</a:t>
            </a:r>
          </a:p>
        </p:txBody>
      </p:sp>
      <p:grpSp>
        <p:nvGrpSpPr>
          <p:cNvPr id="7" name="Group 6">
            <a:extLst>
              <a:ext uri="{FF2B5EF4-FFF2-40B4-BE49-F238E27FC236}">
                <a16:creationId xmlns:a16="http://schemas.microsoft.com/office/drawing/2014/main" id="{60ED5EB2-AD2D-4E3D-B8BB-2FBF325216AC}"/>
              </a:ext>
            </a:extLst>
          </p:cNvPr>
          <p:cNvGrpSpPr/>
          <p:nvPr/>
        </p:nvGrpSpPr>
        <p:grpSpPr>
          <a:xfrm>
            <a:off x="10134600" y="8686800"/>
            <a:ext cx="1008836" cy="380907"/>
            <a:chOff x="8067973" y="6281957"/>
            <a:chExt cx="918929" cy="406235"/>
          </a:xfrm>
        </p:grpSpPr>
        <p:pic>
          <p:nvPicPr>
            <p:cNvPr id="8" name="Picture 7">
              <a:extLst>
                <a:ext uri="{FF2B5EF4-FFF2-40B4-BE49-F238E27FC236}">
                  <a16:creationId xmlns:a16="http://schemas.microsoft.com/office/drawing/2014/main" id="{69531A8B-54EF-4B72-BF64-35BFC00FF70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9" name="TextBox 8">
              <a:extLst>
                <a:ext uri="{FF2B5EF4-FFF2-40B4-BE49-F238E27FC236}">
                  <a16:creationId xmlns:a16="http://schemas.microsoft.com/office/drawing/2014/main" id="{152F74F6-63CF-421C-8369-E57ECE5D6202}"/>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762000" y="921036"/>
            <a:ext cx="9220200" cy="1049337"/>
          </a:xfrm>
        </p:spPr>
        <p:txBody>
          <a:bodyPr vert="horz" lIns="51435" tIns="15431" rIns="51435" bIns="25718" rtlCol="0" anchor="b">
            <a:normAutofit/>
          </a:bodyPr>
          <a:lstStyle/>
          <a:p>
            <a:r>
              <a:rPr lang="en-US" sz="3600" spc="-28" dirty="0">
                <a:solidFill>
                  <a:schemeClr val="tx1"/>
                </a:solidFill>
                <a:latin typeface="Calibri" panose="020F0502020204030204" pitchFamily="34" charset="0"/>
                <a:cs typeface="Calibri" panose="020F0502020204030204" pitchFamily="34" charset="0"/>
              </a:rPr>
              <a:t>14th Amendment   </a:t>
            </a:r>
            <a:br>
              <a:rPr lang="en-US" sz="3600" spc="-28" dirty="0">
                <a:solidFill>
                  <a:schemeClr val="tx1"/>
                </a:solidFill>
                <a:latin typeface="Calibri" panose="020F0502020204030204" pitchFamily="34" charset="0"/>
                <a:cs typeface="Calibri" panose="020F0502020204030204" pitchFamily="34" charset="0"/>
              </a:rPr>
            </a:br>
            <a:r>
              <a:rPr lang="en-US" sz="3600" spc="-28" dirty="0">
                <a:solidFill>
                  <a:schemeClr val="tx1"/>
                </a:solidFill>
                <a:latin typeface="Calibri" panose="020F0502020204030204" pitchFamily="34" charset="0"/>
                <a:cs typeface="Calibri" panose="020F0502020204030204" pitchFamily="34" charset="0"/>
              </a:rPr>
              <a:t>    (</a:t>
            </a:r>
            <a:r>
              <a:rPr lang="en-US" sz="3600" i="1" spc="-28" dirty="0">
                <a:solidFill>
                  <a:schemeClr val="tx1"/>
                </a:solidFill>
                <a:latin typeface="Calibri" panose="020F0502020204030204" pitchFamily="34" charset="0"/>
                <a:cs typeface="Calibri" panose="020F0502020204030204" pitchFamily="34" charset="0"/>
              </a:rPr>
              <a:t>Shaw v. Reno</a:t>
            </a:r>
            <a:r>
              <a:rPr lang="en-US" sz="3600" spc="-28" dirty="0">
                <a:solidFill>
                  <a:schemeClr val="tx1"/>
                </a:solidFill>
                <a:latin typeface="Calibri" panose="020F0502020204030204" pitchFamily="34" charset="0"/>
                <a:cs typeface="Calibri" panose="020F0502020204030204" pitchFamily="34" charset="0"/>
              </a:rPr>
              <a:t>) </a:t>
            </a:r>
          </a:p>
        </p:txBody>
      </p:sp>
      <p:graphicFrame>
        <p:nvGraphicFramePr>
          <p:cNvPr id="393221" name="Content Placeholder 12">
            <a:extLst>
              <a:ext uri="{FF2B5EF4-FFF2-40B4-BE49-F238E27FC236}">
                <a16:creationId xmlns:a16="http://schemas.microsoft.com/office/drawing/2014/main" id="{1D5EF878-5753-40A5-95DC-E1D1FB955F79}"/>
              </a:ext>
            </a:extLst>
          </p:cNvPr>
          <p:cNvGraphicFramePr>
            <a:graphicFrameLocks noGrp="1"/>
          </p:cNvGraphicFramePr>
          <p:nvPr>
            <p:ph idx="4294967295"/>
            <p:extLst>
              <p:ext uri="{D42A27DB-BD31-4B8C-83A1-F6EECF244321}">
                <p14:modId xmlns:p14="http://schemas.microsoft.com/office/powerpoint/2010/main" val="1790475121"/>
              </p:ext>
            </p:extLst>
          </p:nvPr>
        </p:nvGraphicFramePr>
        <p:xfrm>
          <a:off x="762000" y="2133600"/>
          <a:ext cx="10036478" cy="6608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3219" name="Rectangle 3"/>
          <p:cNvSpPr>
            <a:spLocks noChangeArrowheads="1"/>
          </p:cNvSpPr>
          <p:nvPr/>
        </p:nvSpPr>
        <p:spPr bwMode="auto">
          <a:xfrm>
            <a:off x="-978815" y="3517107"/>
            <a:ext cx="1968494" cy="557213"/>
          </a:xfrm>
          <a:prstGeom prst="rect">
            <a:avLst/>
          </a:prstGeom>
          <a:noFill/>
          <a:ln>
            <a:noFill/>
          </a:ln>
          <a:effectLst>
            <a:outerShdw dist="35921" dir="2700000" algn="ctr" rotWithShape="0">
              <a:schemeClr val="bg2"/>
            </a:outerShdw>
          </a:effectLst>
        </p:spPr>
        <p:txBody>
          <a:bodyPr lIns="38844" tIns="19423" rIns="38844" bIns="19423"/>
          <a:lstStyle/>
          <a:p>
            <a:pPr defTabSz="257188" eaLnBrk="1" fontAlgn="auto" hangingPunct="1">
              <a:spcBef>
                <a:spcPct val="100000"/>
              </a:spcBef>
              <a:spcAft>
                <a:spcPts val="0"/>
              </a:spcAft>
              <a:buClr>
                <a:srgbClr val="00CC99"/>
              </a:buClr>
              <a:buSzPct val="80000"/>
            </a:pPr>
            <a:endParaRPr kumimoji="0" lang="en-US" sz="760" b="1" dirty="0">
              <a:solidFill>
                <a:prstClr val="black"/>
              </a:solidFill>
              <a:latin typeface="Century Schoolbook" panose="02040604050505020304"/>
            </a:endParaRPr>
          </a:p>
        </p:txBody>
      </p:sp>
      <p:grpSp>
        <p:nvGrpSpPr>
          <p:cNvPr id="11" name="Group 10">
            <a:extLst>
              <a:ext uri="{FF2B5EF4-FFF2-40B4-BE49-F238E27FC236}">
                <a16:creationId xmlns:a16="http://schemas.microsoft.com/office/drawing/2014/main" id="{B8748A03-7526-4398-81F9-ECE7D3111F28}"/>
              </a:ext>
            </a:extLst>
          </p:cNvPr>
          <p:cNvGrpSpPr/>
          <p:nvPr/>
        </p:nvGrpSpPr>
        <p:grpSpPr>
          <a:xfrm>
            <a:off x="10058400" y="8534400"/>
            <a:ext cx="1008836" cy="380907"/>
            <a:chOff x="8067973" y="6281957"/>
            <a:chExt cx="918929" cy="406235"/>
          </a:xfrm>
        </p:grpSpPr>
        <p:pic>
          <p:nvPicPr>
            <p:cNvPr id="12" name="Picture 11">
              <a:extLst>
                <a:ext uri="{FF2B5EF4-FFF2-40B4-BE49-F238E27FC236}">
                  <a16:creationId xmlns:a16="http://schemas.microsoft.com/office/drawing/2014/main" id="{372EA0F5-99D1-47B7-983E-CD929E2443A7}"/>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3" name="TextBox 12">
              <a:extLst>
                <a:ext uri="{FF2B5EF4-FFF2-40B4-BE49-F238E27FC236}">
                  <a16:creationId xmlns:a16="http://schemas.microsoft.com/office/drawing/2014/main" id="{743B5774-1D28-4460-9E6A-F891338FB1FB}"/>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7" name="Picture 3" descr="92close"/>
          <p:cNvPicPr>
            <a:picLocks noChangeAspect="1" noChangeArrowheads="1"/>
          </p:cNvPicPr>
          <p:nvPr/>
        </p:nvPicPr>
        <p:blipFill>
          <a:blip r:embed="rId3" cstate="print"/>
          <a:srcRect l="2499" t="17778" r="2499" b="7742"/>
          <a:stretch>
            <a:fillRect/>
          </a:stretch>
        </p:blipFill>
        <p:spPr bwMode="auto">
          <a:xfrm>
            <a:off x="533401" y="990600"/>
            <a:ext cx="10515600" cy="75302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90468" name="Text Box 4"/>
          <p:cNvSpPr txBox="1">
            <a:spLocks noChangeArrowheads="1"/>
          </p:cNvSpPr>
          <p:nvPr/>
        </p:nvSpPr>
        <p:spPr bwMode="auto">
          <a:xfrm>
            <a:off x="533400" y="152400"/>
            <a:ext cx="10515600" cy="46166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defTabSz="257188" eaLnBrk="1" fontAlgn="auto" hangingPunct="1">
              <a:spcBef>
                <a:spcPts val="0"/>
              </a:spcBef>
              <a:spcAft>
                <a:spcPts val="0"/>
              </a:spcAft>
            </a:pPr>
            <a:r>
              <a:rPr kumimoji="0" lang="en-US" b="1" dirty="0">
                <a:solidFill>
                  <a:prstClr val="black"/>
                </a:solidFill>
                <a:effectLst>
                  <a:outerShdw blurRad="38100" dist="38100" dir="2700000" algn="tl">
                    <a:srgbClr val="000000">
                      <a:alpha val="43137"/>
                    </a:srgbClr>
                  </a:outerShdw>
                </a:effectLst>
                <a:latin typeface="Century Schoolbook" panose="02040604050505020304"/>
              </a:rPr>
              <a:t>CLOSE UP OF NORTH CAROLINA 1992 PLAN A</a:t>
            </a:r>
          </a:p>
        </p:txBody>
      </p:sp>
      <p:grpSp>
        <p:nvGrpSpPr>
          <p:cNvPr id="7" name="Group 6">
            <a:extLst>
              <a:ext uri="{FF2B5EF4-FFF2-40B4-BE49-F238E27FC236}">
                <a16:creationId xmlns:a16="http://schemas.microsoft.com/office/drawing/2014/main" id="{7A7C37BB-191C-460C-8896-8C75B3EE90E3}"/>
              </a:ext>
            </a:extLst>
          </p:cNvPr>
          <p:cNvGrpSpPr/>
          <p:nvPr/>
        </p:nvGrpSpPr>
        <p:grpSpPr>
          <a:xfrm>
            <a:off x="10134600" y="8646382"/>
            <a:ext cx="1008836" cy="380907"/>
            <a:chOff x="8067973" y="6281957"/>
            <a:chExt cx="918929" cy="406235"/>
          </a:xfrm>
        </p:grpSpPr>
        <p:pic>
          <p:nvPicPr>
            <p:cNvPr id="8" name="Picture 7">
              <a:extLst>
                <a:ext uri="{FF2B5EF4-FFF2-40B4-BE49-F238E27FC236}">
                  <a16:creationId xmlns:a16="http://schemas.microsoft.com/office/drawing/2014/main" id="{E5451615-F6C7-467E-849C-631C49C1A993}"/>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9" name="TextBox 8">
              <a:extLst>
                <a:ext uri="{FF2B5EF4-FFF2-40B4-BE49-F238E27FC236}">
                  <a16:creationId xmlns:a16="http://schemas.microsoft.com/office/drawing/2014/main" id="{4E639D13-C88C-449F-9A99-835F59CE010F}"/>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planc657_c"/>
          <p:cNvPicPr>
            <a:picLocks noChangeAspect="1" noChangeArrowheads="1"/>
          </p:cNvPicPr>
          <p:nvPr/>
        </p:nvPicPr>
        <p:blipFill>
          <a:blip r:embed="rId3" cstate="print"/>
          <a:srcRect l="5425" t="2651" r="5063" b="3682"/>
          <a:stretch>
            <a:fillRect/>
          </a:stretch>
        </p:blipFill>
        <p:spPr bwMode="auto">
          <a:xfrm>
            <a:off x="3362047" y="359295"/>
            <a:ext cx="6696352" cy="4317383"/>
          </a:xfrm>
          <a:prstGeom prst="rect">
            <a:avLst/>
          </a:prstGeom>
          <a:noFill/>
          <a:ln w="57150">
            <a:solidFill>
              <a:schemeClr val="bg1"/>
            </a:solidFill>
            <a:miter lim="800000"/>
            <a:headEnd/>
            <a:tailEnd/>
          </a:ln>
        </p:spPr>
      </p:pic>
      <p:pic>
        <p:nvPicPr>
          <p:cNvPr id="232451" name="Picture 3" descr="planc746_c"/>
          <p:cNvPicPr>
            <a:picLocks noChangeAspect="1" noChangeArrowheads="1"/>
          </p:cNvPicPr>
          <p:nvPr/>
        </p:nvPicPr>
        <p:blipFill>
          <a:blip r:embed="rId4" cstate="print"/>
          <a:srcRect l="5935" t="2995" r="5416" b="3499"/>
          <a:stretch>
            <a:fillRect/>
          </a:stretch>
        </p:blipFill>
        <p:spPr bwMode="auto">
          <a:xfrm>
            <a:off x="1804301" y="4676678"/>
            <a:ext cx="6394825" cy="4429872"/>
          </a:xfrm>
          <a:prstGeom prst="rect">
            <a:avLst/>
          </a:prstGeom>
          <a:noFill/>
          <a:ln w="57150">
            <a:solidFill>
              <a:schemeClr val="bg1"/>
            </a:solidFill>
            <a:miter lim="800000"/>
            <a:headEnd/>
            <a:tailEnd/>
          </a:ln>
        </p:spPr>
      </p:pic>
      <p:sp>
        <p:nvSpPr>
          <p:cNvPr id="232452" name="Text Box 4"/>
          <p:cNvSpPr txBox="1">
            <a:spLocks noChangeArrowheads="1"/>
          </p:cNvSpPr>
          <p:nvPr/>
        </p:nvSpPr>
        <p:spPr bwMode="auto">
          <a:xfrm>
            <a:off x="533400" y="228600"/>
            <a:ext cx="2725041" cy="70788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algn="ctr" defTabSz="257188" fontAlgn="auto">
              <a:spcBef>
                <a:spcPts val="0"/>
              </a:spcBef>
              <a:spcAft>
                <a:spcPts val="0"/>
              </a:spcAft>
            </a:pPr>
            <a:r>
              <a:rPr kumimoji="0" lang="en-US" sz="4000" i="1" dirty="0">
                <a:ln w="0"/>
                <a:solidFill>
                  <a:prstClr val="black"/>
                </a:solidFill>
                <a:effectLst>
                  <a:outerShdw blurRad="38100" dist="19050" dir="2700000" algn="tl" rotWithShape="0">
                    <a:prstClr val="black">
                      <a:alpha val="40000"/>
                    </a:prstClr>
                  </a:outerShdw>
                </a:effectLst>
                <a:latin typeface="Times New Roman" pitchFamily="18" charset="0"/>
              </a:rPr>
              <a:t>Bush v. Vera</a:t>
            </a:r>
          </a:p>
        </p:txBody>
      </p:sp>
      <p:sp>
        <p:nvSpPr>
          <p:cNvPr id="6" name="TextBox 5"/>
          <p:cNvSpPr txBox="1"/>
          <p:nvPr/>
        </p:nvSpPr>
        <p:spPr>
          <a:xfrm>
            <a:off x="10162005" y="773428"/>
            <a:ext cx="1008836" cy="36933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defTabSz="257188" eaLnBrk="1" fontAlgn="auto" hangingPunct="1">
              <a:spcBef>
                <a:spcPts val="0"/>
              </a:spcBef>
              <a:spcAft>
                <a:spcPts val="0"/>
              </a:spcAft>
            </a:pPr>
            <a:r>
              <a:rPr kumimoji="0" lang="en-US" sz="1800" b="1" cap="all" dirty="0">
                <a:ln w="9000" cmpd="sng">
                  <a:solidFill>
                    <a:srgbClr val="FFEFC1">
                      <a:shade val="50000"/>
                      <a:satMod val="120000"/>
                    </a:srgbClr>
                  </a:solidFill>
                  <a:prstDash val="solid"/>
                </a:ln>
                <a:solidFill>
                  <a:prstClr val="black"/>
                </a:solidFill>
                <a:latin typeface="Calibri" pitchFamily="34" charset="0"/>
                <a:cs typeface="Calibri" pitchFamily="34" charset="0"/>
              </a:rPr>
              <a:t>Before</a:t>
            </a:r>
          </a:p>
        </p:txBody>
      </p:sp>
      <p:sp>
        <p:nvSpPr>
          <p:cNvPr id="7" name="TextBox 6"/>
          <p:cNvSpPr txBox="1"/>
          <p:nvPr/>
        </p:nvSpPr>
        <p:spPr>
          <a:xfrm>
            <a:off x="838200" y="8382000"/>
            <a:ext cx="853119" cy="40011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defTabSz="257188" eaLnBrk="1" fontAlgn="auto" hangingPunct="1">
              <a:spcBef>
                <a:spcPts val="0"/>
              </a:spcBef>
              <a:spcAft>
                <a:spcPts val="0"/>
              </a:spcAft>
            </a:pPr>
            <a:r>
              <a:rPr kumimoji="0" lang="en-US" sz="2000" b="1" cap="all" dirty="0">
                <a:ln w="9000" cmpd="sng">
                  <a:solidFill>
                    <a:srgbClr val="FFEFC1">
                      <a:shade val="50000"/>
                      <a:satMod val="120000"/>
                    </a:srgbClr>
                  </a:solidFill>
                  <a:prstDash val="solid"/>
                </a:ln>
                <a:solidFill>
                  <a:prstClr val="black"/>
                </a:solidFill>
                <a:latin typeface="Calibri" pitchFamily="34" charset="0"/>
                <a:cs typeface="Calibri" pitchFamily="34" charset="0"/>
              </a:rPr>
              <a:t>After</a:t>
            </a:r>
          </a:p>
        </p:txBody>
      </p:sp>
      <p:grpSp>
        <p:nvGrpSpPr>
          <p:cNvPr id="11" name="Group 10">
            <a:extLst>
              <a:ext uri="{FF2B5EF4-FFF2-40B4-BE49-F238E27FC236}">
                <a16:creationId xmlns:a16="http://schemas.microsoft.com/office/drawing/2014/main" id="{E86A285A-5104-44AA-A37A-B5B78488389F}"/>
              </a:ext>
            </a:extLst>
          </p:cNvPr>
          <p:cNvGrpSpPr/>
          <p:nvPr/>
        </p:nvGrpSpPr>
        <p:grpSpPr>
          <a:xfrm>
            <a:off x="10058399" y="8576957"/>
            <a:ext cx="1008836" cy="380907"/>
            <a:chOff x="8067973" y="6281957"/>
            <a:chExt cx="918929" cy="406235"/>
          </a:xfrm>
        </p:grpSpPr>
        <p:pic>
          <p:nvPicPr>
            <p:cNvPr id="12" name="Picture 11">
              <a:extLst>
                <a:ext uri="{FF2B5EF4-FFF2-40B4-BE49-F238E27FC236}">
                  <a16:creationId xmlns:a16="http://schemas.microsoft.com/office/drawing/2014/main" id="{7C0DC17C-75CA-4978-A9C6-23D282CE8E28}"/>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3" name="TextBox 12">
              <a:extLst>
                <a:ext uri="{FF2B5EF4-FFF2-40B4-BE49-F238E27FC236}">
                  <a16:creationId xmlns:a16="http://schemas.microsoft.com/office/drawing/2014/main" id="{E64FD2E7-C6BB-4BDA-8E3E-4014B48A38C0}"/>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zoom dir="in"/>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a:xfrm>
            <a:off x="762000" y="27008"/>
            <a:ext cx="6705600" cy="838200"/>
          </a:xfrm>
        </p:spPr>
        <p:txBody>
          <a:bodyPr vert="horz" lIns="48653" tIns="24326" rIns="48653" bIns="24326" rtlCol="0" anchor="b">
            <a:normAutofit/>
          </a:bodyPr>
          <a:lstStyle/>
          <a:p>
            <a:r>
              <a:rPr lang="en-US" sz="4400" dirty="0">
                <a:solidFill>
                  <a:schemeClr val="tx1"/>
                </a:solidFill>
                <a:latin typeface="Calibri" panose="020F0502020204030204" pitchFamily="34" charset="0"/>
                <a:cs typeface="Calibri" panose="020F0502020204030204" pitchFamily="34" charset="0"/>
              </a:rPr>
              <a:t>Adopt Criteria</a:t>
            </a:r>
          </a:p>
        </p:txBody>
      </p:sp>
      <p:graphicFrame>
        <p:nvGraphicFramePr>
          <p:cNvPr id="458757" name="Rectangle 3">
            <a:extLst>
              <a:ext uri="{FF2B5EF4-FFF2-40B4-BE49-F238E27FC236}">
                <a16:creationId xmlns:a16="http://schemas.microsoft.com/office/drawing/2014/main" id="{DB28C2CE-98C3-4C69-B497-45ECB3136F6E}"/>
              </a:ext>
            </a:extLst>
          </p:cNvPr>
          <p:cNvGraphicFramePr/>
          <p:nvPr>
            <p:extLst>
              <p:ext uri="{D42A27DB-BD31-4B8C-83A1-F6EECF244321}">
                <p14:modId xmlns:p14="http://schemas.microsoft.com/office/powerpoint/2010/main" val="2219800000"/>
              </p:ext>
            </p:extLst>
          </p:nvPr>
        </p:nvGraphicFramePr>
        <p:xfrm>
          <a:off x="533400" y="742949"/>
          <a:ext cx="10896600" cy="7694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7F9E5581-582A-44E7-B06C-7A062E2F990E}"/>
              </a:ext>
            </a:extLst>
          </p:cNvPr>
          <p:cNvGrpSpPr/>
          <p:nvPr/>
        </p:nvGrpSpPr>
        <p:grpSpPr>
          <a:xfrm>
            <a:off x="10134600" y="8610600"/>
            <a:ext cx="1008836" cy="380907"/>
            <a:chOff x="8067973" y="6281957"/>
            <a:chExt cx="918929" cy="406235"/>
          </a:xfrm>
        </p:grpSpPr>
        <p:pic>
          <p:nvPicPr>
            <p:cNvPr id="8" name="Picture 7">
              <a:extLst>
                <a:ext uri="{FF2B5EF4-FFF2-40B4-BE49-F238E27FC236}">
                  <a16:creationId xmlns:a16="http://schemas.microsoft.com/office/drawing/2014/main" id="{5E0B2013-BB87-43D8-892E-7E60C75C0814}"/>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2" name="TextBox 11">
              <a:extLst>
                <a:ext uri="{FF2B5EF4-FFF2-40B4-BE49-F238E27FC236}">
                  <a16:creationId xmlns:a16="http://schemas.microsoft.com/office/drawing/2014/main" id="{4960B409-3EDE-4A0F-B79B-31D088442A1B}"/>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extLst>
      <p:ext uri="{BB962C8B-B14F-4D97-AF65-F5344CB8AC3E}">
        <p14:creationId xmlns:p14="http://schemas.microsoft.com/office/powerpoint/2010/main" val="187346292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8171632" cy="884628"/>
          </a:xfrm>
        </p:spPr>
        <p:txBody>
          <a:bodyPr anchor="ctr">
            <a:noAutofit/>
          </a:bodyPr>
          <a:lstStyle/>
          <a:p>
            <a:pPr algn="ctr"/>
            <a:r>
              <a:rPr lang="en-US" sz="3600" dirty="0">
                <a:solidFill>
                  <a:schemeClr val="tx1"/>
                </a:solidFill>
                <a:latin typeface="Calibri" panose="020F0502020204030204" pitchFamily="34" charset="0"/>
                <a:cs typeface="Calibri" panose="020F0502020204030204" pitchFamily="34" charset="0"/>
              </a:rPr>
              <a:t>Plan Development Elements</a:t>
            </a:r>
            <a:br>
              <a:rPr lang="en-US" sz="3600" dirty="0">
                <a:solidFill>
                  <a:schemeClr val="tx1"/>
                </a:solidFill>
                <a:latin typeface="Calibri" panose="020F0502020204030204" pitchFamily="34" charset="0"/>
                <a:cs typeface="Calibri" panose="020F0502020204030204" pitchFamily="34" charset="0"/>
              </a:rPr>
            </a:br>
            <a:r>
              <a:rPr lang="en-US" sz="3600" dirty="0">
                <a:solidFill>
                  <a:schemeClr val="tx1"/>
                </a:solidFill>
                <a:latin typeface="Calibri" panose="020F0502020204030204" pitchFamily="34" charset="0"/>
                <a:cs typeface="Calibri" panose="020F0502020204030204" pitchFamily="34" charset="0"/>
              </a:rPr>
              <a:t>(Subject to Charter Amendment)</a:t>
            </a:r>
            <a:br>
              <a:rPr lang="en-US" sz="3600" dirty="0">
                <a:solidFill>
                  <a:schemeClr val="tx1"/>
                </a:solidFill>
                <a:latin typeface="Calibri" panose="020F0502020204030204" pitchFamily="34" charset="0"/>
                <a:cs typeface="Calibri" panose="020F0502020204030204" pitchFamily="34" charset="0"/>
              </a:rPr>
            </a:br>
            <a:endParaRPr lang="en-US" sz="3600" dirty="0">
              <a:solidFill>
                <a:schemeClr val="tx1"/>
              </a:solidFill>
              <a:latin typeface="Calibri" panose="020F0502020204030204" pitchFamily="34" charset="0"/>
              <a:cs typeface="Calibri" panose="020F0502020204030204" pitchFamily="34" charset="0"/>
            </a:endParaRPr>
          </a:p>
        </p:txBody>
      </p:sp>
      <p:pic>
        <p:nvPicPr>
          <p:cNvPr id="6" name="Picture 5" descr="Logo&#10;&#10;Description automatically generated">
            <a:extLst>
              <a:ext uri="{FF2B5EF4-FFF2-40B4-BE49-F238E27FC236}">
                <a16:creationId xmlns:a16="http://schemas.microsoft.com/office/drawing/2014/main" id="{E2B7E217-9704-438B-AE78-5301CCCB1F8F}"/>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2400" y="7018130"/>
            <a:ext cx="2819400" cy="2125870"/>
          </a:xfrm>
          <a:prstGeom prst="rect">
            <a:avLst/>
          </a:prstGeom>
        </p:spPr>
      </p:pic>
      <p:graphicFrame>
        <p:nvGraphicFramePr>
          <p:cNvPr id="15" name="Content Placeholder 2">
            <a:extLst>
              <a:ext uri="{FF2B5EF4-FFF2-40B4-BE49-F238E27FC236}">
                <a16:creationId xmlns:a16="http://schemas.microsoft.com/office/drawing/2014/main" id="{76E78896-EDAD-444B-91CE-9C278B058F41}"/>
              </a:ext>
            </a:extLst>
          </p:cNvPr>
          <p:cNvGraphicFramePr>
            <a:graphicFrameLocks noGrp="1"/>
          </p:cNvGraphicFramePr>
          <p:nvPr>
            <p:ph sz="half" idx="2"/>
            <p:extLst>
              <p:ext uri="{D42A27DB-BD31-4B8C-83A1-F6EECF244321}">
                <p14:modId xmlns:p14="http://schemas.microsoft.com/office/powerpoint/2010/main" val="2443985952"/>
              </p:ext>
            </p:extLst>
          </p:nvPr>
        </p:nvGraphicFramePr>
        <p:xfrm>
          <a:off x="2362200" y="1905000"/>
          <a:ext cx="7010400" cy="6629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10" name="Group 9">
            <a:extLst>
              <a:ext uri="{FF2B5EF4-FFF2-40B4-BE49-F238E27FC236}">
                <a16:creationId xmlns:a16="http://schemas.microsoft.com/office/drawing/2014/main" id="{B760768F-E05E-40C0-A959-07D4D7C6379E}"/>
              </a:ext>
            </a:extLst>
          </p:cNvPr>
          <p:cNvGrpSpPr/>
          <p:nvPr/>
        </p:nvGrpSpPr>
        <p:grpSpPr>
          <a:xfrm>
            <a:off x="10134600" y="8686800"/>
            <a:ext cx="1008836" cy="380907"/>
            <a:chOff x="8067973" y="6281957"/>
            <a:chExt cx="918929" cy="406235"/>
          </a:xfrm>
        </p:grpSpPr>
        <p:pic>
          <p:nvPicPr>
            <p:cNvPr id="11" name="Picture 10">
              <a:extLst>
                <a:ext uri="{FF2B5EF4-FFF2-40B4-BE49-F238E27FC236}">
                  <a16:creationId xmlns:a16="http://schemas.microsoft.com/office/drawing/2014/main" id="{1CBA9AE9-66EA-49BD-A79B-C25EECCC0499}"/>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8" name="TextBox 17">
              <a:extLst>
                <a:ext uri="{FF2B5EF4-FFF2-40B4-BE49-F238E27FC236}">
                  <a16:creationId xmlns:a16="http://schemas.microsoft.com/office/drawing/2014/main" id="{E9757434-0221-4B02-88DD-736826A5BB58}"/>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21894" name="Rectangle 6"/>
          <p:cNvSpPr>
            <a:spLocks noGrp="1" noChangeArrowheads="1"/>
          </p:cNvSpPr>
          <p:nvPr>
            <p:ph type="title"/>
          </p:nvPr>
        </p:nvSpPr>
        <p:spPr>
          <a:xfrm>
            <a:off x="0" y="1328026"/>
            <a:ext cx="12192000" cy="531812"/>
          </a:xfrm>
          <a:ln>
            <a:noFill/>
          </a:ln>
        </p:spPr>
        <p:style>
          <a:lnRef idx="1">
            <a:schemeClr val="accent4"/>
          </a:lnRef>
          <a:fillRef idx="2">
            <a:schemeClr val="accent4"/>
          </a:fillRef>
          <a:effectRef idx="1">
            <a:schemeClr val="accent4"/>
          </a:effectRef>
          <a:fontRef idx="minor">
            <a:schemeClr val="dk1"/>
          </a:fontRef>
        </p:style>
        <p:txBody>
          <a:bodyPr vert="horz" lIns="65307" tIns="32655" rIns="65307" bIns="32655" rtlCol="0" anchor="t">
            <a:noAutofit/>
          </a:bodyPr>
          <a:lstStyle/>
          <a:p>
            <a:pPr algn="ctr"/>
            <a:r>
              <a:rPr lang="en-US" sz="2667" dirty="0">
                <a:solidFill>
                  <a:schemeClr val="tx1">
                    <a:lumMod val="95000"/>
                    <a:lumOff val="5000"/>
                  </a:schemeClr>
                </a:solidFill>
                <a:latin typeface="Calisto MT" panose="02040603050505030304" pitchFamily="18" charset="0"/>
              </a:rPr>
              <a:t>Proposed 2023 Redistricting Timeline for City of Ennis, Texas</a:t>
            </a:r>
            <a:br>
              <a:rPr lang="en-US" sz="2400" dirty="0">
                <a:solidFill>
                  <a:schemeClr val="tx1">
                    <a:lumMod val="95000"/>
                    <a:lumOff val="5000"/>
                  </a:schemeClr>
                </a:solidFill>
                <a:latin typeface="Calisto MT" panose="02040603050505030304" pitchFamily="18" charset="0"/>
              </a:rPr>
            </a:br>
            <a:endParaRPr lang="en-US" sz="3200" dirty="0">
              <a:solidFill>
                <a:schemeClr val="tx1">
                  <a:lumMod val="95000"/>
                  <a:lumOff val="5000"/>
                </a:schemeClr>
              </a:solidFill>
              <a:latin typeface="Calisto MT" panose="02040603050505030304" pitchFamily="18" charset="0"/>
            </a:endParaRPr>
          </a:p>
        </p:txBody>
      </p:sp>
      <p:sp>
        <p:nvSpPr>
          <p:cNvPr id="421898" name="Rectangle 10"/>
          <p:cNvSpPr>
            <a:spLocks noChangeArrowheads="1"/>
          </p:cNvSpPr>
          <p:nvPr/>
        </p:nvSpPr>
        <p:spPr bwMode="auto">
          <a:xfrm>
            <a:off x="143354" y="2750183"/>
            <a:ext cx="11909129" cy="288892"/>
          </a:xfrm>
          <a:prstGeom prst="rect">
            <a:avLst/>
          </a:prstGeom>
          <a:ln>
            <a:noFill/>
            <a:headEnd/>
            <a:tailEnd/>
          </a:ln>
        </p:spPr>
        <p:style>
          <a:lnRef idx="1">
            <a:schemeClr val="accent2"/>
          </a:lnRef>
          <a:fillRef idx="1001">
            <a:schemeClr val="lt2"/>
          </a:fillRef>
          <a:effectRef idx="1">
            <a:schemeClr val="accent2"/>
          </a:effectRef>
          <a:fontRef idx="minor">
            <a:schemeClr val="dk1"/>
          </a:fontRef>
        </p:style>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Garamond" pitchFamily="18" charset="0"/>
              <a:ea typeface="+mn-ea"/>
              <a:cs typeface="+mn-cs"/>
            </a:endParaRPr>
          </a:p>
        </p:txBody>
      </p:sp>
      <p:sp>
        <p:nvSpPr>
          <p:cNvPr id="421899" name="Line 11"/>
          <p:cNvSpPr>
            <a:spLocks noChangeShapeType="1"/>
          </p:cNvSpPr>
          <p:nvPr/>
        </p:nvSpPr>
        <p:spPr bwMode="auto">
          <a:xfrm>
            <a:off x="3684864" y="2753354"/>
            <a:ext cx="0" cy="27146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0" name="Line 12"/>
          <p:cNvSpPr>
            <a:spLocks noChangeShapeType="1"/>
          </p:cNvSpPr>
          <p:nvPr/>
        </p:nvSpPr>
        <p:spPr bwMode="auto">
          <a:xfrm>
            <a:off x="5416825" y="2748594"/>
            <a:ext cx="0" cy="271463"/>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1" name="Line 13"/>
          <p:cNvSpPr>
            <a:spLocks noChangeShapeType="1"/>
          </p:cNvSpPr>
          <p:nvPr/>
        </p:nvSpPr>
        <p:spPr bwMode="auto">
          <a:xfrm>
            <a:off x="6215339" y="2766055"/>
            <a:ext cx="0" cy="27146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2" name="Line 14"/>
          <p:cNvSpPr>
            <a:spLocks noChangeShapeType="1"/>
          </p:cNvSpPr>
          <p:nvPr/>
        </p:nvSpPr>
        <p:spPr bwMode="auto">
          <a:xfrm>
            <a:off x="7074176" y="2761293"/>
            <a:ext cx="0" cy="271463"/>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3" name="Line 15"/>
          <p:cNvSpPr>
            <a:spLocks noChangeShapeType="1"/>
          </p:cNvSpPr>
          <p:nvPr/>
        </p:nvSpPr>
        <p:spPr bwMode="auto">
          <a:xfrm>
            <a:off x="7888564" y="2766055"/>
            <a:ext cx="0" cy="27146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4" name="Line 16"/>
          <p:cNvSpPr>
            <a:spLocks noChangeShapeType="1"/>
          </p:cNvSpPr>
          <p:nvPr/>
        </p:nvSpPr>
        <p:spPr bwMode="auto">
          <a:xfrm>
            <a:off x="8634688" y="2750179"/>
            <a:ext cx="0" cy="27305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5" name="Line 17"/>
          <p:cNvSpPr>
            <a:spLocks noChangeShapeType="1"/>
          </p:cNvSpPr>
          <p:nvPr/>
        </p:nvSpPr>
        <p:spPr bwMode="auto">
          <a:xfrm>
            <a:off x="9423675" y="2766055"/>
            <a:ext cx="0" cy="27146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6" name="Line 18"/>
          <p:cNvSpPr>
            <a:spLocks noChangeShapeType="1"/>
          </p:cNvSpPr>
          <p:nvPr/>
        </p:nvSpPr>
        <p:spPr bwMode="auto">
          <a:xfrm>
            <a:off x="2786340" y="2747004"/>
            <a:ext cx="0" cy="27305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07" name="Line 19"/>
          <p:cNvSpPr>
            <a:spLocks noChangeShapeType="1"/>
          </p:cNvSpPr>
          <p:nvPr/>
        </p:nvSpPr>
        <p:spPr bwMode="auto">
          <a:xfrm>
            <a:off x="4513540" y="2758116"/>
            <a:ext cx="0" cy="273051"/>
          </a:xfrm>
          <a:prstGeom prst="line">
            <a:avLst/>
          </a:prstGeom>
          <a:noFill/>
          <a:ln w="9525">
            <a:solidFill>
              <a:schemeClr val="bg2"/>
            </a:solidFill>
            <a:round/>
            <a:headEnd/>
            <a:tailEnd/>
          </a:ln>
          <a:effectLst/>
        </p:spPr>
        <p:txBody>
          <a:bodyPr wrap="none" anchor="ctr"/>
          <a:lstStyle/>
          <a:p>
            <a:pPr marL="0" marR="0" lvl="0" indent="0" algn="l" defTabSz="915330" rtl="0" eaLnBrk="0" fontAlgn="base" latinLnBrk="0" hangingPunct="0">
              <a:lnSpc>
                <a:spcPct val="100000"/>
              </a:lnSpc>
              <a:spcBef>
                <a:spcPct val="0"/>
              </a:spcBef>
              <a:spcAft>
                <a:spcPct val="0"/>
              </a:spcAft>
              <a:buClrTx/>
              <a:buSzTx/>
              <a:buFontTx/>
              <a:buNone/>
              <a:tabLst/>
              <a:defRPr/>
            </a:pPr>
            <a:endParaRPr kumimoji="1" lang="en-US" sz="18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p:txBody>
      </p:sp>
      <p:sp>
        <p:nvSpPr>
          <p:cNvPr id="421911" name="Text Box 23"/>
          <p:cNvSpPr txBox="1">
            <a:spLocks noChangeArrowheads="1"/>
          </p:cNvSpPr>
          <p:nvPr/>
        </p:nvSpPr>
        <p:spPr bwMode="auto">
          <a:xfrm>
            <a:off x="165048" y="2734112"/>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Feb</a:t>
            </a:r>
          </a:p>
        </p:txBody>
      </p:sp>
      <p:sp>
        <p:nvSpPr>
          <p:cNvPr id="421912" name="Text Box 24"/>
          <p:cNvSpPr txBox="1">
            <a:spLocks noChangeArrowheads="1"/>
          </p:cNvSpPr>
          <p:nvPr/>
        </p:nvSpPr>
        <p:spPr bwMode="auto">
          <a:xfrm>
            <a:off x="3619594" y="2729245"/>
            <a:ext cx="795339"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May</a:t>
            </a:r>
          </a:p>
        </p:txBody>
      </p:sp>
      <p:sp>
        <p:nvSpPr>
          <p:cNvPr id="421913" name="Text Box 25"/>
          <p:cNvSpPr txBox="1">
            <a:spLocks noChangeArrowheads="1"/>
          </p:cNvSpPr>
          <p:nvPr/>
        </p:nvSpPr>
        <p:spPr bwMode="auto">
          <a:xfrm>
            <a:off x="8650578" y="2740165"/>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Jun</a:t>
            </a:r>
          </a:p>
        </p:txBody>
      </p:sp>
      <p:sp>
        <p:nvSpPr>
          <p:cNvPr id="421919" name="Text Box 31"/>
          <p:cNvSpPr txBox="1">
            <a:spLocks noChangeArrowheads="1"/>
          </p:cNvSpPr>
          <p:nvPr/>
        </p:nvSpPr>
        <p:spPr bwMode="auto">
          <a:xfrm>
            <a:off x="2091880" y="3076270"/>
            <a:ext cx="7354036" cy="246221"/>
          </a:xfrm>
          <a:prstGeom prst="rect">
            <a:avLst/>
          </a:prstGeom>
          <a:ln>
            <a:noFill/>
            <a:headEnd/>
            <a:tailEnd/>
          </a:ln>
        </p:spPr>
        <p:style>
          <a:lnRef idx="1">
            <a:schemeClr val="accent1"/>
          </a:lnRef>
          <a:fillRef idx="2">
            <a:schemeClr val="accent1"/>
          </a:fillRef>
          <a:effectRef idx="1">
            <a:schemeClr val="accent1"/>
          </a:effectRef>
          <a:fontRef idx="minor">
            <a:schemeClr val="dk1"/>
          </a:fontRef>
        </p:style>
        <p:txBody>
          <a:bodyPr wrap="square" lIns="457679" tIns="0" rIns="457679" bIns="0" anchor="ctr">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600" b="1" i="0" u="none" strike="noStrike" kern="1200" cap="none" spc="0" normalizeH="0" baseline="0" noProof="0" dirty="0">
                <a:ln>
                  <a:noFill/>
                </a:ln>
                <a:solidFill>
                  <a:prstClr val="black">
                    <a:lumMod val="95000"/>
                    <a:lumOff val="5000"/>
                  </a:prstClr>
                </a:solidFill>
                <a:effectLst/>
                <a:uLnTx/>
                <a:uFillTx/>
                <a:latin typeface="Calisto MT" panose="02040603050505030304" pitchFamily="18" charset="0"/>
                <a:ea typeface="+mn-ea"/>
                <a:cs typeface="+mn-cs"/>
              </a:rPr>
              <a:t>Redistricting Process</a:t>
            </a:r>
          </a:p>
        </p:txBody>
      </p:sp>
      <p:sp>
        <p:nvSpPr>
          <p:cNvPr id="421921" name="AutoShape 33"/>
          <p:cNvSpPr>
            <a:spLocks noChangeAspect="1"/>
          </p:cNvSpPr>
          <p:nvPr/>
        </p:nvSpPr>
        <p:spPr bwMode="auto">
          <a:xfrm>
            <a:off x="2609114" y="7256362"/>
            <a:ext cx="2816297" cy="805125"/>
          </a:xfrm>
          <a:prstGeom prst="borderCallout1">
            <a:avLst>
              <a:gd name="adj1" fmla="val 79069"/>
              <a:gd name="adj2" fmla="val -5528"/>
              <a:gd name="adj3" fmla="val -479465"/>
              <a:gd name="adj4" fmla="val -8301"/>
            </a:avLst>
          </a:prstGeom>
          <a:noFill/>
          <a:ln w="28575" cap="sq">
            <a:solidFill>
              <a:schemeClr val="accent1">
                <a:lumMod val="75000"/>
              </a:schemeClr>
            </a:solidFill>
            <a:miter lim="800000"/>
            <a:headEnd type="oval" w="sm" len="sm"/>
            <a:tailEnd type="oval" w="sm" len="sm"/>
          </a:ln>
          <a:effectLst/>
        </p:spPr>
        <p:txBody>
          <a:bodyPr wrap="square" lIns="0" tIns="32655" rIns="65307" bIns="32655" anchor="ctr" anchorCtr="0">
            <a:spAutoFit/>
          </a:bodyPr>
          <a:lstStyle/>
          <a:p>
            <a:pPr marL="280992" marR="0" lvl="0" indent="-163516" algn="l" defTabSz="1887567"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1" lang="en-US" sz="12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Overview of Process and Legal Issues</a:t>
            </a:r>
          </a:p>
          <a:p>
            <a:pPr marL="280992" marR="0" lvl="0" indent="-163516" algn="l" defTabSz="692161"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1" lang="en-US" sz="12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Adopt Rules, Criteria</a:t>
            </a:r>
          </a:p>
          <a:p>
            <a:pPr marL="280992" marR="0" lvl="0" indent="-163516" algn="l" defTabSz="692161"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1" lang="en-US" sz="12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Present Initial Assessment</a:t>
            </a:r>
          </a:p>
          <a:p>
            <a:pPr marL="280992" marR="0" lvl="0" indent="-163516" algn="l" defTabSz="692161"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1" lang="en-US" sz="1201"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First Public Hearing for Public Input</a:t>
            </a:r>
          </a:p>
        </p:txBody>
      </p:sp>
      <p:sp>
        <p:nvSpPr>
          <p:cNvPr id="421923" name="AutoShape 35"/>
          <p:cNvSpPr>
            <a:spLocks/>
          </p:cNvSpPr>
          <p:nvPr/>
        </p:nvSpPr>
        <p:spPr bwMode="auto">
          <a:xfrm>
            <a:off x="8450364" y="5909180"/>
            <a:ext cx="777488" cy="712663"/>
          </a:xfrm>
          <a:prstGeom prst="borderCallout1">
            <a:avLst>
              <a:gd name="adj1" fmla="val 71431"/>
              <a:gd name="adj2" fmla="val -8745"/>
              <a:gd name="adj3" fmla="val -352906"/>
              <a:gd name="adj4" fmla="val -19302"/>
            </a:avLst>
          </a:prstGeom>
          <a:solidFill>
            <a:schemeClr val="accent3">
              <a:lumMod val="20000"/>
              <a:lumOff val="80000"/>
            </a:schemeClr>
          </a:solidFill>
          <a:ln w="28575" cap="sq">
            <a:solidFill>
              <a:schemeClr val="accent1">
                <a:lumMod val="75000"/>
              </a:schemeClr>
            </a:solidFill>
            <a:miter lim="800000"/>
            <a:headEnd type="oval" w="sm" len="sm"/>
            <a:tailEnd type="oval" w="sm" len="sm"/>
          </a:ln>
          <a:effectLst/>
        </p:spPr>
        <p:txBody>
          <a:bodyPr wrap="square"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401"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Adopt Final Plan</a:t>
            </a:r>
          </a:p>
        </p:txBody>
      </p:sp>
      <p:sp>
        <p:nvSpPr>
          <p:cNvPr id="421927" name="AutoShape 39"/>
          <p:cNvSpPr>
            <a:spLocks/>
          </p:cNvSpPr>
          <p:nvPr/>
        </p:nvSpPr>
        <p:spPr bwMode="auto">
          <a:xfrm>
            <a:off x="3184496" y="6708991"/>
            <a:ext cx="1000736" cy="377046"/>
          </a:xfrm>
          <a:prstGeom prst="borderCallout1">
            <a:avLst>
              <a:gd name="adj1" fmla="val 81005"/>
              <a:gd name="adj2" fmla="val -6477"/>
              <a:gd name="adj3" fmla="val -863718"/>
              <a:gd name="adj4" fmla="val -10720"/>
            </a:avLst>
          </a:prstGeom>
          <a:noFill/>
          <a:ln w="28575" cap="sq">
            <a:solidFill>
              <a:schemeClr val="accent1">
                <a:lumMod val="75000"/>
              </a:schemeClr>
            </a:solidFill>
            <a:miter lim="800000"/>
            <a:headEnd type="oval" w="sm" len="sm"/>
            <a:tailEnd type="oval" w="sm" len="sm"/>
          </a:ln>
          <a:effectLst/>
        </p:spPr>
        <p:txBody>
          <a:bodyPr wrap="square" lIns="65307" tIns="64075" rIns="65307" bIns="32655" anchor="ctr">
            <a:spAutoFit/>
          </a:bodyPr>
          <a:lstStyle/>
          <a:p>
            <a:pPr marL="0" marR="0" lvl="0" indent="0" algn="ctr" defTabSz="652474" rtl="0" eaLnBrk="0" fontAlgn="base" latinLnBrk="0" hangingPunct="0">
              <a:lnSpc>
                <a:spcPct val="75000"/>
              </a:lnSpc>
              <a:spcBef>
                <a:spcPct val="0"/>
              </a:spcBef>
              <a:spcAft>
                <a:spcPct val="0"/>
              </a:spcAft>
              <a:buClrTx/>
              <a:buSzTx/>
              <a:buFontTx/>
              <a:buNone/>
              <a:tabLst/>
              <a:defRPr/>
            </a:pPr>
            <a:r>
              <a:rPr kumimoji="1" lang="en-US" sz="1201" b="0" i="0" u="none" strike="noStrike" kern="1200" cap="none" spc="0" normalizeH="0" baseline="0" noProof="0" dirty="0">
                <a:ln>
                  <a:noFill/>
                </a:ln>
                <a:solidFill>
                  <a:prstClr val="black">
                    <a:lumMod val="95000"/>
                    <a:lumOff val="5000"/>
                  </a:prstClr>
                </a:solidFill>
                <a:effectLst/>
                <a:uLnTx/>
                <a:uFillTx/>
                <a:latin typeface="Calisto MT" panose="02040603050505030304" pitchFamily="18" charset="0"/>
                <a:ea typeface="+mn-ea"/>
                <a:cs typeface="Times New Roman" panose="02020603050405020304" pitchFamily="18" charset="0"/>
              </a:rPr>
              <a:t>Drawing Session #1</a:t>
            </a:r>
          </a:p>
        </p:txBody>
      </p:sp>
      <p:sp>
        <p:nvSpPr>
          <p:cNvPr id="421928" name="AutoShape 40"/>
          <p:cNvSpPr>
            <a:spLocks/>
          </p:cNvSpPr>
          <p:nvPr/>
        </p:nvSpPr>
        <p:spPr bwMode="auto">
          <a:xfrm>
            <a:off x="575941" y="5857054"/>
            <a:ext cx="990601" cy="619946"/>
          </a:xfrm>
          <a:prstGeom prst="borderCallout1">
            <a:avLst>
              <a:gd name="adj1" fmla="val 59452"/>
              <a:gd name="adj2" fmla="val -9250"/>
              <a:gd name="adj3" fmla="val -447533"/>
              <a:gd name="adj4" fmla="val -13155"/>
            </a:avLst>
          </a:prstGeom>
          <a:noFill/>
          <a:ln w="28575" cap="sq">
            <a:solidFill>
              <a:schemeClr val="accent5">
                <a:lumMod val="90000"/>
              </a:schemeClr>
            </a:solidFill>
            <a:miter lim="800000"/>
            <a:headEnd type="oval" w="sm" len="sm"/>
            <a:tailEnd type="oval" w="sm" len="sm"/>
          </a:ln>
          <a:effectLst/>
        </p:spPr>
        <p:txBody>
          <a:bodyPr wrap="square"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Compile City</a:t>
            </a:r>
          </a:p>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Information</a:t>
            </a:r>
          </a:p>
        </p:txBody>
      </p:sp>
      <p:sp>
        <p:nvSpPr>
          <p:cNvPr id="47" name="Text Box 22"/>
          <p:cNvSpPr txBox="1">
            <a:spLocks noChangeArrowheads="1"/>
          </p:cNvSpPr>
          <p:nvPr/>
        </p:nvSpPr>
        <p:spPr bwMode="auto">
          <a:xfrm>
            <a:off x="-22677" y="2438497"/>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srgbClr val="1D6FA9">
                    <a:lumMod val="75000"/>
                  </a:srgbClr>
                </a:solidFill>
                <a:effectLst/>
                <a:uLnTx/>
                <a:uFillTx/>
                <a:latin typeface="Calisto MT" panose="02040603050505030304" pitchFamily="18" charset="0"/>
                <a:ea typeface="+mn-ea"/>
                <a:cs typeface="+mn-cs"/>
              </a:rPr>
              <a:t>2023</a:t>
            </a:r>
          </a:p>
        </p:txBody>
      </p:sp>
      <p:sp>
        <p:nvSpPr>
          <p:cNvPr id="57" name="AutoShape 40"/>
          <p:cNvSpPr>
            <a:spLocks/>
          </p:cNvSpPr>
          <p:nvPr/>
        </p:nvSpPr>
        <p:spPr bwMode="auto">
          <a:xfrm>
            <a:off x="1320894" y="5051816"/>
            <a:ext cx="954031" cy="619946"/>
          </a:xfrm>
          <a:prstGeom prst="borderCallout1">
            <a:avLst>
              <a:gd name="adj1" fmla="val 59452"/>
              <a:gd name="adj2" fmla="val -9250"/>
              <a:gd name="adj3" fmla="val -326953"/>
              <a:gd name="adj4" fmla="val -12635"/>
            </a:avLst>
          </a:prstGeom>
          <a:noFill/>
          <a:ln w="28575" cap="sq">
            <a:solidFill>
              <a:schemeClr val="accent5">
                <a:lumMod val="90000"/>
              </a:schemeClr>
            </a:solidFill>
            <a:miter lim="800000"/>
            <a:headEnd type="oval" w="sm" len="sm"/>
            <a:tailEnd type="oval" w="sm" len="sm"/>
          </a:ln>
          <a:effectLst/>
        </p:spPr>
        <p:txBody>
          <a:bodyPr wrap="square"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Prepare Initial Assessments</a:t>
            </a:r>
          </a:p>
        </p:txBody>
      </p:sp>
      <p:pic>
        <p:nvPicPr>
          <p:cNvPr id="54" name="Picture 5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82618" y="8664606"/>
            <a:ext cx="1532221" cy="339431"/>
          </a:xfrm>
          <a:prstGeom prst="rect">
            <a:avLst/>
          </a:prstGeom>
        </p:spPr>
      </p:pic>
      <p:sp>
        <p:nvSpPr>
          <p:cNvPr id="62" name="AutoShape 37"/>
          <p:cNvSpPr>
            <a:spLocks/>
          </p:cNvSpPr>
          <p:nvPr/>
        </p:nvSpPr>
        <p:spPr bwMode="auto">
          <a:xfrm>
            <a:off x="9445915" y="4411462"/>
            <a:ext cx="1532221" cy="1174713"/>
          </a:xfrm>
          <a:prstGeom prst="borderCallout1">
            <a:avLst>
              <a:gd name="adj1" fmla="val 8019"/>
              <a:gd name="adj2" fmla="val 106907"/>
              <a:gd name="adj3" fmla="val -113242"/>
              <a:gd name="adj4" fmla="val 107029"/>
            </a:avLst>
          </a:prstGeom>
          <a:noFill/>
          <a:ln w="28575" cap="sq">
            <a:solidFill>
              <a:schemeClr val="accent4">
                <a:lumMod val="50000"/>
              </a:schemeClr>
            </a:solidFill>
            <a:miter lim="800000"/>
            <a:headEnd type="oval" w="sm" len="sm"/>
            <a:tailEnd type="oval" w="sm" len="sm"/>
          </a:ln>
          <a:effectLst/>
        </p:spPr>
        <p:txBody>
          <a:bodyPr wrap="square"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1"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Redistricting Plan Adopted by City Council submitted to County Election’s Staff for updating voter coding</a:t>
            </a:r>
          </a:p>
        </p:txBody>
      </p:sp>
      <p:sp>
        <p:nvSpPr>
          <p:cNvPr id="55" name="Text Box 23">
            <a:extLst>
              <a:ext uri="{FF2B5EF4-FFF2-40B4-BE49-F238E27FC236}">
                <a16:creationId xmlns:a16="http://schemas.microsoft.com/office/drawing/2014/main" id="{76B77E50-0434-4FDA-AAF4-1117C62D6D23}"/>
              </a:ext>
            </a:extLst>
          </p:cNvPr>
          <p:cNvSpPr txBox="1">
            <a:spLocks noChangeArrowheads="1"/>
          </p:cNvSpPr>
          <p:nvPr/>
        </p:nvSpPr>
        <p:spPr bwMode="auto">
          <a:xfrm>
            <a:off x="1059990" y="2766055"/>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Mar</a:t>
            </a:r>
          </a:p>
        </p:txBody>
      </p:sp>
      <p:sp>
        <p:nvSpPr>
          <p:cNvPr id="61" name="Text Box 23">
            <a:extLst>
              <a:ext uri="{FF2B5EF4-FFF2-40B4-BE49-F238E27FC236}">
                <a16:creationId xmlns:a16="http://schemas.microsoft.com/office/drawing/2014/main" id="{76A4EBB0-D3E6-471C-84B8-F60AA176C72A}"/>
              </a:ext>
            </a:extLst>
          </p:cNvPr>
          <p:cNvSpPr txBox="1">
            <a:spLocks noChangeArrowheads="1"/>
          </p:cNvSpPr>
          <p:nvPr/>
        </p:nvSpPr>
        <p:spPr bwMode="auto">
          <a:xfrm>
            <a:off x="1877257" y="2743306"/>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Apr</a:t>
            </a:r>
          </a:p>
        </p:txBody>
      </p:sp>
      <p:sp>
        <p:nvSpPr>
          <p:cNvPr id="2" name="AutoShape 39">
            <a:extLst>
              <a:ext uri="{FF2B5EF4-FFF2-40B4-BE49-F238E27FC236}">
                <a16:creationId xmlns:a16="http://schemas.microsoft.com/office/drawing/2014/main" id="{951185AF-C368-0DB1-646A-D1C82A1214DC}"/>
              </a:ext>
            </a:extLst>
          </p:cNvPr>
          <p:cNvSpPr>
            <a:spLocks/>
          </p:cNvSpPr>
          <p:nvPr/>
        </p:nvSpPr>
        <p:spPr bwMode="auto">
          <a:xfrm>
            <a:off x="4104759" y="6065230"/>
            <a:ext cx="1000736" cy="377046"/>
          </a:xfrm>
          <a:prstGeom prst="borderCallout1">
            <a:avLst>
              <a:gd name="adj1" fmla="val 81005"/>
              <a:gd name="adj2" fmla="val -6477"/>
              <a:gd name="adj3" fmla="val -706704"/>
              <a:gd name="adj4" fmla="val -9560"/>
            </a:avLst>
          </a:prstGeom>
          <a:noFill/>
          <a:ln w="28575" cap="sq">
            <a:solidFill>
              <a:schemeClr val="accent1">
                <a:lumMod val="75000"/>
              </a:schemeClr>
            </a:solidFill>
            <a:miter lim="800000"/>
            <a:headEnd type="oval" w="sm" len="sm"/>
            <a:tailEnd type="oval" w="sm" len="sm"/>
          </a:ln>
          <a:effectLst/>
        </p:spPr>
        <p:txBody>
          <a:bodyPr wrap="square" lIns="65307" tIns="64075" rIns="65307" bIns="32655" anchor="ctr">
            <a:spAutoFit/>
          </a:bodyPr>
          <a:lstStyle/>
          <a:p>
            <a:pPr marL="0" marR="0" lvl="0" indent="0" algn="ctr" defTabSz="652474" rtl="0" eaLnBrk="0" fontAlgn="base" latinLnBrk="0" hangingPunct="0">
              <a:lnSpc>
                <a:spcPct val="75000"/>
              </a:lnSpc>
              <a:spcBef>
                <a:spcPct val="0"/>
              </a:spcBef>
              <a:spcAft>
                <a:spcPct val="0"/>
              </a:spcAft>
              <a:buClrTx/>
              <a:buSzTx/>
              <a:buFontTx/>
              <a:buNone/>
              <a:tabLst/>
              <a:defRPr/>
            </a:pPr>
            <a:r>
              <a:rPr kumimoji="1" lang="en-US" sz="1201" b="0" i="0" u="none" strike="noStrike" kern="1200" cap="none" spc="0" normalizeH="0" baseline="0" noProof="0" dirty="0">
                <a:ln>
                  <a:noFill/>
                </a:ln>
                <a:solidFill>
                  <a:prstClr val="black">
                    <a:lumMod val="95000"/>
                    <a:lumOff val="5000"/>
                  </a:prstClr>
                </a:solidFill>
                <a:effectLst/>
                <a:uLnTx/>
                <a:uFillTx/>
                <a:latin typeface="Calisto MT" panose="02040603050505030304" pitchFamily="18" charset="0"/>
                <a:ea typeface="+mn-ea"/>
                <a:cs typeface="Times New Roman" panose="02020603050405020304" pitchFamily="18" charset="0"/>
              </a:rPr>
              <a:t>Drawing Session #2</a:t>
            </a:r>
          </a:p>
        </p:txBody>
      </p:sp>
      <p:sp>
        <p:nvSpPr>
          <p:cNvPr id="3" name="AutoShape 47">
            <a:extLst>
              <a:ext uri="{FF2B5EF4-FFF2-40B4-BE49-F238E27FC236}">
                <a16:creationId xmlns:a16="http://schemas.microsoft.com/office/drawing/2014/main" id="{4FCF7771-C185-B296-843B-24D9CE8946CA}"/>
              </a:ext>
            </a:extLst>
          </p:cNvPr>
          <p:cNvSpPr>
            <a:spLocks/>
          </p:cNvSpPr>
          <p:nvPr/>
        </p:nvSpPr>
        <p:spPr bwMode="auto">
          <a:xfrm>
            <a:off x="4974156" y="4805380"/>
            <a:ext cx="1241183" cy="804612"/>
          </a:xfrm>
          <a:prstGeom prst="borderCallout1">
            <a:avLst>
              <a:gd name="adj1" fmla="val 79310"/>
              <a:gd name="adj2" fmla="val -7806"/>
              <a:gd name="adj3" fmla="val -180359"/>
              <a:gd name="adj4" fmla="val -10386"/>
            </a:avLst>
          </a:prstGeom>
          <a:noFill/>
          <a:ln w="28575" cap="sq">
            <a:solidFill>
              <a:schemeClr val="accent1">
                <a:lumMod val="75000"/>
              </a:schemeClr>
            </a:solidFill>
            <a:miter lim="800000"/>
            <a:headEnd type="oval" w="sm" len="sm"/>
            <a:tailEnd type="oval" w="sm" len="sm"/>
          </a:ln>
          <a:effectLst/>
        </p:spPr>
        <p:txBody>
          <a:bodyPr wrap="square"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Public Hearing &amp; Comments; </a:t>
            </a:r>
          </a:p>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dirty="0">
                <a:ln>
                  <a:noFill/>
                </a:ln>
                <a:solidFill>
                  <a:prstClr val="black"/>
                </a:solidFill>
                <a:effectLst/>
                <a:uLnTx/>
                <a:uFillTx/>
                <a:latin typeface="Calisto MT" panose="02040603050505030304" pitchFamily="18" charset="0"/>
                <a:ea typeface="+mn-ea"/>
                <a:cs typeface="Times New Roman" panose="02020603050405020304" pitchFamily="18" charset="0"/>
              </a:rPr>
              <a:t>Assessment of Plans</a:t>
            </a:r>
          </a:p>
        </p:txBody>
      </p:sp>
      <p:sp>
        <p:nvSpPr>
          <p:cNvPr id="4" name="AutoShape 39">
            <a:extLst>
              <a:ext uri="{FF2B5EF4-FFF2-40B4-BE49-F238E27FC236}">
                <a16:creationId xmlns:a16="http://schemas.microsoft.com/office/drawing/2014/main" id="{FA55F5C7-B938-6F5D-AAAF-6B0066F5143D}"/>
              </a:ext>
            </a:extLst>
          </p:cNvPr>
          <p:cNvSpPr>
            <a:spLocks/>
          </p:cNvSpPr>
          <p:nvPr/>
        </p:nvSpPr>
        <p:spPr bwMode="auto">
          <a:xfrm>
            <a:off x="7620000" y="7401088"/>
            <a:ext cx="1667043" cy="515674"/>
          </a:xfrm>
          <a:prstGeom prst="borderCallout1">
            <a:avLst>
              <a:gd name="adj1" fmla="val 81005"/>
              <a:gd name="adj2" fmla="val -6477"/>
              <a:gd name="adj3" fmla="val -769764"/>
              <a:gd name="adj4" fmla="val -12343"/>
            </a:avLst>
          </a:prstGeom>
          <a:noFill/>
          <a:ln w="28575" cap="sq">
            <a:solidFill>
              <a:schemeClr val="accent1">
                <a:lumMod val="75000"/>
              </a:schemeClr>
            </a:solidFill>
            <a:miter lim="800000"/>
            <a:headEnd type="oval" w="sm" len="sm"/>
            <a:tailEnd type="oval" w="sm" len="sm"/>
          </a:ln>
          <a:effectLst/>
        </p:spPr>
        <p:txBody>
          <a:bodyPr wrap="square" lIns="65307" tIns="64075" rIns="65307" bIns="32655" anchor="ctr">
            <a:spAutoFit/>
          </a:bodyPr>
          <a:lstStyle/>
          <a:p>
            <a:pPr marL="0" marR="0" lvl="0" indent="0" algn="ctr" defTabSz="652474" rtl="0" eaLnBrk="0" fontAlgn="base" latinLnBrk="0" hangingPunct="0">
              <a:lnSpc>
                <a:spcPct val="75000"/>
              </a:lnSpc>
              <a:spcBef>
                <a:spcPct val="0"/>
              </a:spcBef>
              <a:spcAft>
                <a:spcPct val="0"/>
              </a:spcAft>
              <a:buClrTx/>
              <a:buSzTx/>
              <a:buFontTx/>
              <a:buNone/>
              <a:tabLst/>
              <a:defRPr/>
            </a:pPr>
            <a:r>
              <a:rPr kumimoji="1" lang="en-US" sz="1201" b="0" i="0" u="none" strike="noStrike" kern="1200" cap="none" spc="0" normalizeH="0" baseline="0" noProof="0" dirty="0">
                <a:ln>
                  <a:noFill/>
                </a:ln>
                <a:solidFill>
                  <a:prstClr val="black">
                    <a:lumMod val="95000"/>
                    <a:lumOff val="5000"/>
                  </a:prstClr>
                </a:solidFill>
                <a:effectLst/>
                <a:uLnTx/>
                <a:uFillTx/>
                <a:latin typeface="Calisto MT" panose="02040603050505030304" pitchFamily="18" charset="0"/>
                <a:ea typeface="+mn-ea"/>
                <a:cs typeface="Times New Roman" panose="02020603050405020304" pitchFamily="18" charset="0"/>
              </a:rPr>
              <a:t>Review and Revise a Proposed Plan Based Upon Public Comment</a:t>
            </a:r>
          </a:p>
        </p:txBody>
      </p:sp>
      <p:sp>
        <p:nvSpPr>
          <p:cNvPr id="9" name="TextBox 8">
            <a:extLst>
              <a:ext uri="{FF2B5EF4-FFF2-40B4-BE49-F238E27FC236}">
                <a16:creationId xmlns:a16="http://schemas.microsoft.com/office/drawing/2014/main" id="{930961B8-1067-EAEF-0C1E-A2344D093DEF}"/>
              </a:ext>
            </a:extLst>
          </p:cNvPr>
          <p:cNvSpPr txBox="1"/>
          <p:nvPr/>
        </p:nvSpPr>
        <p:spPr>
          <a:xfrm>
            <a:off x="10745049" y="8460209"/>
            <a:ext cx="564578" cy="25654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sz="1067" b="0" i="0" u="none" strike="noStrike" kern="1200" cap="none" spc="0" normalizeH="0" baseline="0" noProof="0" dirty="0">
                <a:ln>
                  <a:noFill/>
                </a:ln>
                <a:solidFill>
                  <a:prstClr val="black"/>
                </a:solidFill>
                <a:effectLst/>
                <a:uLnTx/>
                <a:uFillTx/>
                <a:latin typeface="Times New Roman" pitchFamily="18" charset="0"/>
                <a:ea typeface="+mn-ea"/>
                <a:cs typeface="+mn-cs"/>
              </a:rPr>
              <a:t>©2023</a:t>
            </a:r>
          </a:p>
        </p:txBody>
      </p:sp>
      <p:sp>
        <p:nvSpPr>
          <p:cNvPr id="10" name="Text Box 25">
            <a:extLst>
              <a:ext uri="{FF2B5EF4-FFF2-40B4-BE49-F238E27FC236}">
                <a16:creationId xmlns:a16="http://schemas.microsoft.com/office/drawing/2014/main" id="{CBB64262-8EB9-5C94-E8D8-4DE2CFF4CFEC}"/>
              </a:ext>
            </a:extLst>
          </p:cNvPr>
          <p:cNvSpPr txBox="1">
            <a:spLocks noChangeArrowheads="1"/>
          </p:cNvSpPr>
          <p:nvPr/>
        </p:nvSpPr>
        <p:spPr bwMode="auto">
          <a:xfrm>
            <a:off x="10577410" y="2737557"/>
            <a:ext cx="795337" cy="327558"/>
          </a:xfrm>
          <a:prstGeom prst="rect">
            <a:avLst/>
          </a:prstGeom>
          <a:noFill/>
          <a:ln w="9525">
            <a:noFill/>
            <a:miter lim="800000"/>
            <a:headEnd/>
            <a:tailEnd/>
          </a:ln>
          <a:effectLst/>
        </p:spPr>
        <p:txBody>
          <a:bodyPr lIns="65307" tIns="32655" rIns="65307" bIns="32655">
            <a:spAutoFit/>
          </a:bodyPr>
          <a:lstStyle/>
          <a:p>
            <a:pPr marL="0" marR="0" lvl="0" indent="0" algn="ctr" defTabSz="652474" rtl="0" eaLnBrk="0" fontAlgn="base" latinLnBrk="0" hangingPunct="0">
              <a:lnSpc>
                <a:spcPct val="100000"/>
              </a:lnSpc>
              <a:spcBef>
                <a:spcPct val="0"/>
              </a:spcBef>
              <a:spcAft>
                <a:spcPct val="0"/>
              </a:spcAft>
              <a:buClrTx/>
              <a:buSzTx/>
              <a:buFontTx/>
              <a:buNone/>
              <a:tabLst/>
              <a:defRPr/>
            </a:pPr>
            <a:r>
              <a:rPr kumimoji="1" lang="en-US" sz="17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Jul</a:t>
            </a:r>
          </a:p>
        </p:txBody>
      </p:sp>
      <p:pic>
        <p:nvPicPr>
          <p:cNvPr id="14" name="Picture 13" descr="Text&#10;&#10;Description automatically generated">
            <a:extLst>
              <a:ext uri="{FF2B5EF4-FFF2-40B4-BE49-F238E27FC236}">
                <a16:creationId xmlns:a16="http://schemas.microsoft.com/office/drawing/2014/main" id="{E5A55833-113A-6D69-AABD-1B6F76F5FE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4138" y="161905"/>
            <a:ext cx="2355191" cy="1067957"/>
          </a:xfrm>
          <a:prstGeom prst="rect">
            <a:avLst/>
          </a:prstGeom>
        </p:spPr>
      </p:pic>
    </p:spTree>
    <p:extLst>
      <p:ext uri="{BB962C8B-B14F-4D97-AF65-F5344CB8AC3E}">
        <p14:creationId xmlns:p14="http://schemas.microsoft.com/office/powerpoint/2010/main" val="316553232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a:xfrm>
            <a:off x="3733800" y="304800"/>
            <a:ext cx="4348877" cy="2819400"/>
          </a:xfrm>
        </p:spPr>
        <p:txBody>
          <a:bodyPr vert="horz" lIns="51435" tIns="15431" rIns="51435" bIns="25718" rtlCol="0" anchor="b">
            <a:normAutofit/>
          </a:bodyPr>
          <a:lstStyle/>
          <a:p>
            <a:pPr algn="ctr"/>
            <a:r>
              <a:rPr lang="en-US" sz="3200" spc="-28" dirty="0">
                <a:ln w="10541" cmpd="sng">
                  <a:noFill/>
                  <a:prstDash val="solid"/>
                </a:ln>
                <a:solidFill>
                  <a:schemeClr val="tx1"/>
                </a:solidFill>
                <a:latin typeface="Calibri" panose="020F0502020204030204" pitchFamily="34" charset="0"/>
                <a:cs typeface="Calibri" panose="020F0502020204030204" pitchFamily="34" charset="0"/>
              </a:rPr>
              <a:t>Ennis, Texas</a:t>
            </a:r>
            <a:br>
              <a:rPr lang="en-US" sz="3200" spc="-28" dirty="0">
                <a:ln w="10541" cmpd="sng">
                  <a:noFill/>
                  <a:prstDash val="solid"/>
                </a:ln>
                <a:solidFill>
                  <a:schemeClr val="tx1"/>
                </a:solidFill>
                <a:latin typeface="Calibri" panose="020F0502020204030204" pitchFamily="34" charset="0"/>
                <a:cs typeface="Calibri" panose="020F0502020204030204" pitchFamily="34" charset="0"/>
              </a:rPr>
            </a:br>
            <a:br>
              <a:rPr lang="en-US" sz="3200" spc="-28" dirty="0">
                <a:ln w="10541" cmpd="sng">
                  <a:noFill/>
                  <a:prstDash val="solid"/>
                </a:ln>
                <a:solidFill>
                  <a:schemeClr val="tx1"/>
                </a:solidFill>
                <a:latin typeface="Calibri" panose="020F0502020204030204" pitchFamily="34" charset="0"/>
                <a:cs typeface="Calibri" panose="020F0502020204030204" pitchFamily="34" charset="0"/>
              </a:rPr>
            </a:br>
            <a:r>
              <a:rPr lang="en-US" sz="3200" spc="-28" dirty="0">
                <a:ln w="10541" cmpd="sng">
                  <a:noFill/>
                  <a:prstDash val="solid"/>
                </a:ln>
                <a:solidFill>
                  <a:schemeClr val="tx1"/>
                </a:solidFill>
                <a:latin typeface="Calibri" panose="020F0502020204030204" pitchFamily="34" charset="0"/>
                <a:cs typeface="Calibri" panose="020F0502020204030204" pitchFamily="34" charset="0"/>
              </a:rPr>
              <a:t>Benchmark </a:t>
            </a:r>
            <a:br>
              <a:rPr lang="en-US" sz="3200" spc="-28" dirty="0">
                <a:ln w="10541" cmpd="sng">
                  <a:noFill/>
                  <a:prstDash val="solid"/>
                </a:ln>
                <a:solidFill>
                  <a:schemeClr val="tx1"/>
                </a:solidFill>
                <a:latin typeface="Calibri" panose="020F0502020204030204" pitchFamily="34" charset="0"/>
                <a:cs typeface="Calibri" panose="020F0502020204030204" pitchFamily="34" charset="0"/>
              </a:rPr>
            </a:br>
            <a:r>
              <a:rPr lang="en-US" sz="3200" spc="-28" dirty="0">
                <a:ln w="10541" cmpd="sng">
                  <a:noFill/>
                  <a:prstDash val="solid"/>
                </a:ln>
                <a:solidFill>
                  <a:schemeClr val="tx1"/>
                </a:solidFill>
                <a:latin typeface="Calibri" panose="020F0502020204030204" pitchFamily="34" charset="0"/>
                <a:cs typeface="Calibri" panose="020F0502020204030204" pitchFamily="34" charset="0"/>
              </a:rPr>
              <a:t>with </a:t>
            </a:r>
            <a:r>
              <a:rPr lang="en-US" sz="4000" spc="-28" dirty="0">
                <a:ln w="10541" cmpd="sng">
                  <a:noFill/>
                  <a:prstDash val="solid"/>
                </a:ln>
                <a:solidFill>
                  <a:schemeClr val="tx1"/>
                </a:solidFill>
                <a:latin typeface="Calibri" panose="020F0502020204030204" pitchFamily="34" charset="0"/>
                <a:cs typeface="Calibri" panose="020F0502020204030204" pitchFamily="34" charset="0"/>
              </a:rPr>
              <a:t>2020</a:t>
            </a:r>
            <a:r>
              <a:rPr lang="en-US" sz="3200" spc="-28" dirty="0">
                <a:ln w="10541" cmpd="sng">
                  <a:noFill/>
                  <a:prstDash val="solid"/>
                </a:ln>
                <a:solidFill>
                  <a:schemeClr val="tx1"/>
                </a:solidFill>
                <a:latin typeface="Calibri" panose="020F0502020204030204" pitchFamily="34" charset="0"/>
                <a:cs typeface="Calibri" panose="020F0502020204030204" pitchFamily="34" charset="0"/>
              </a:rPr>
              <a:t> Census Data</a:t>
            </a:r>
            <a:br>
              <a:rPr lang="en-US" sz="3200" spc="-28" dirty="0">
                <a:ln w="10541" cmpd="sng">
                  <a:noFill/>
                  <a:prstDash val="solid"/>
                </a:ln>
                <a:solidFill>
                  <a:schemeClr val="tx1"/>
                </a:solidFill>
                <a:latin typeface="Calibri" panose="020F0502020204030204" pitchFamily="34" charset="0"/>
                <a:cs typeface="Calibri" panose="020F0502020204030204" pitchFamily="34" charset="0"/>
              </a:rPr>
            </a:br>
            <a:endParaRPr lang="en-US" sz="3200" spc="-28" dirty="0">
              <a:ln w="10541" cmpd="sng">
                <a:noFill/>
                <a:prstDash val="solid"/>
              </a:ln>
              <a:solidFill>
                <a:schemeClr val="tx1"/>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554132A3-AA95-4C1D-A159-AC5339C0FB2A}"/>
              </a:ext>
            </a:extLst>
          </p:cNvPr>
          <p:cNvGrpSpPr/>
          <p:nvPr/>
        </p:nvGrpSpPr>
        <p:grpSpPr>
          <a:xfrm>
            <a:off x="10058400" y="8534400"/>
            <a:ext cx="1008836" cy="380907"/>
            <a:chOff x="8067973" y="6281957"/>
            <a:chExt cx="918929" cy="406235"/>
          </a:xfrm>
        </p:grpSpPr>
        <p:pic>
          <p:nvPicPr>
            <p:cNvPr id="15" name="Picture 14">
              <a:extLst>
                <a:ext uri="{FF2B5EF4-FFF2-40B4-BE49-F238E27FC236}">
                  <a16:creationId xmlns:a16="http://schemas.microsoft.com/office/drawing/2014/main" id="{F4239F07-5616-48D0-BF5B-F25E1D4C5A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16" name="TextBox 15">
              <a:extLst>
                <a:ext uri="{FF2B5EF4-FFF2-40B4-BE49-F238E27FC236}">
                  <a16:creationId xmlns:a16="http://schemas.microsoft.com/office/drawing/2014/main" id="{3E2072E2-3818-4C49-AA82-4AEFCAE13120}"/>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5" name="Picture 4" descr="A picture containing person&#10;&#10;Description automatically generated">
            <a:extLst>
              <a:ext uri="{FF2B5EF4-FFF2-40B4-BE49-F238E27FC236}">
                <a16:creationId xmlns:a16="http://schemas.microsoft.com/office/drawing/2014/main" id="{8D071BD8-BA17-4AD3-B718-53C4DCEA7E51}"/>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82519" y="3276600"/>
            <a:ext cx="9826961" cy="4367538"/>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0A30-99DC-42FC-8417-7B2C0D3D7D45}"/>
              </a:ext>
            </a:extLst>
          </p:cNvPr>
          <p:cNvSpPr>
            <a:spLocks noGrp="1"/>
          </p:cNvSpPr>
          <p:nvPr>
            <p:ph type="title"/>
          </p:nvPr>
        </p:nvSpPr>
        <p:spPr>
          <a:xfrm>
            <a:off x="609600" y="152400"/>
            <a:ext cx="7162800" cy="520601"/>
          </a:xfrm>
        </p:spPr>
        <p:txBody>
          <a:bodyPr>
            <a:noAutofit/>
          </a:bodyPr>
          <a:lstStyle/>
          <a:p>
            <a:r>
              <a:rPr lang="en-US" sz="3000" dirty="0">
                <a:solidFill>
                  <a:schemeClr val="tx1"/>
                </a:solidFill>
                <a:latin typeface="Calibri" panose="020F0502020204030204" pitchFamily="34" charset="0"/>
                <a:cs typeface="Calibri" panose="020F0502020204030204" pitchFamily="34" charset="0"/>
              </a:rPr>
              <a:t>Current Commissioner Wards</a:t>
            </a:r>
          </a:p>
        </p:txBody>
      </p:sp>
      <p:sp>
        <p:nvSpPr>
          <p:cNvPr id="3" name="Content Placeholder 2">
            <a:extLst>
              <a:ext uri="{FF2B5EF4-FFF2-40B4-BE49-F238E27FC236}">
                <a16:creationId xmlns:a16="http://schemas.microsoft.com/office/drawing/2014/main" id="{9D431198-93B4-43CA-914F-A0B4D1509D78}"/>
              </a:ext>
            </a:extLst>
          </p:cNvPr>
          <p:cNvSpPr>
            <a:spLocks noGrp="1"/>
          </p:cNvSpPr>
          <p:nvPr>
            <p:ph idx="1"/>
          </p:nvPr>
        </p:nvSpPr>
        <p:spPr>
          <a:xfrm>
            <a:off x="4794059" y="3318272"/>
            <a:ext cx="2603897" cy="3011091"/>
          </a:xfrm>
        </p:spPr>
        <p:txBody>
          <a:bodyPr/>
          <a:lstStyle/>
          <a:p>
            <a:r>
              <a:rPr lang="en-US" dirty="0">
                <a:highlight>
                  <a:srgbClr val="FFFF00"/>
                </a:highlight>
              </a:rPr>
              <a:t>INSERT MAP</a:t>
            </a:r>
          </a:p>
        </p:txBody>
      </p:sp>
      <p:grpSp>
        <p:nvGrpSpPr>
          <p:cNvPr id="4" name="Group 3">
            <a:extLst>
              <a:ext uri="{FF2B5EF4-FFF2-40B4-BE49-F238E27FC236}">
                <a16:creationId xmlns:a16="http://schemas.microsoft.com/office/drawing/2014/main" id="{3F48AB18-074C-4378-97E1-F07CAB193CFE}"/>
              </a:ext>
            </a:extLst>
          </p:cNvPr>
          <p:cNvGrpSpPr/>
          <p:nvPr/>
        </p:nvGrpSpPr>
        <p:grpSpPr>
          <a:xfrm>
            <a:off x="10134600" y="8610600"/>
            <a:ext cx="1008836" cy="380907"/>
            <a:chOff x="8067973" y="6281957"/>
            <a:chExt cx="918929" cy="406235"/>
          </a:xfrm>
        </p:grpSpPr>
        <p:pic>
          <p:nvPicPr>
            <p:cNvPr id="5" name="Picture 4">
              <a:extLst>
                <a:ext uri="{FF2B5EF4-FFF2-40B4-BE49-F238E27FC236}">
                  <a16:creationId xmlns:a16="http://schemas.microsoft.com/office/drawing/2014/main" id="{64B39076-DB93-4FA4-9D46-C19CDFEECFC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6" name="TextBox 5">
              <a:extLst>
                <a:ext uri="{FF2B5EF4-FFF2-40B4-BE49-F238E27FC236}">
                  <a16:creationId xmlns:a16="http://schemas.microsoft.com/office/drawing/2014/main" id="{2062A865-5619-44BF-8B97-2911E4189A04}"/>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10" name="Picture 9" descr="Map&#10;&#10;Description automatically generated">
            <a:extLst>
              <a:ext uri="{FF2B5EF4-FFF2-40B4-BE49-F238E27FC236}">
                <a16:creationId xmlns:a16="http://schemas.microsoft.com/office/drawing/2014/main" id="{0E8E9BFF-B1AD-FB5B-191E-3F408B512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289"/>
            <a:ext cx="12192000" cy="7893691"/>
          </a:xfrm>
          <a:prstGeom prst="rect">
            <a:avLst/>
          </a:prstGeom>
        </p:spPr>
      </p:pic>
    </p:spTree>
    <p:extLst>
      <p:ext uri="{BB962C8B-B14F-4D97-AF65-F5344CB8AC3E}">
        <p14:creationId xmlns:p14="http://schemas.microsoft.com/office/powerpoint/2010/main" val="402605331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625EF-C4BF-47F4-AFEC-26AE21312243}"/>
              </a:ext>
            </a:extLst>
          </p:cNvPr>
          <p:cNvSpPr>
            <a:spLocks noGrp="1"/>
          </p:cNvSpPr>
          <p:nvPr>
            <p:ph type="title"/>
          </p:nvPr>
        </p:nvSpPr>
        <p:spPr>
          <a:xfrm>
            <a:off x="775247" y="95953"/>
            <a:ext cx="10188878" cy="800100"/>
          </a:xfrm>
        </p:spPr>
        <p:txBody>
          <a:bodyPr>
            <a:noAutofit/>
          </a:bodyPr>
          <a:lstStyle/>
          <a:p>
            <a:pPr algn="ctr" defTabSz="385772" eaLnBrk="0" fontAlgn="base" hangingPunct="0">
              <a:lnSpc>
                <a:spcPct val="100000"/>
              </a:lnSpc>
              <a:spcAft>
                <a:spcPct val="0"/>
              </a:spcAft>
              <a:defRPr/>
            </a:pPr>
            <a:r>
              <a:rPr kumimoji="1" lang="en-US" sz="2400" spc="0" dirty="0">
                <a:solidFill>
                  <a:prstClr val="black"/>
                </a:solidFill>
                <a:latin typeface="Calibri"/>
                <a:ea typeface="+mn-ea"/>
                <a:cs typeface="+mn-cs"/>
              </a:rPr>
              <a:t>City of Ennis</a:t>
            </a:r>
            <a:br>
              <a:rPr kumimoji="1" lang="en-US" sz="2400" spc="0" dirty="0">
                <a:solidFill>
                  <a:prstClr val="black"/>
                </a:solidFill>
                <a:latin typeface="Calibri"/>
                <a:ea typeface="+mn-ea"/>
                <a:cs typeface="+mn-cs"/>
              </a:rPr>
            </a:br>
            <a:r>
              <a:rPr kumimoji="1" lang="en-US" sz="2400" spc="0" dirty="0">
                <a:solidFill>
                  <a:prstClr val="black"/>
                </a:solidFill>
                <a:latin typeface="Calibri"/>
                <a:ea typeface="+mn-ea"/>
                <a:cs typeface="+mn-cs"/>
              </a:rPr>
              <a:t>Total Population For Current Wards Using 2020 Census Data</a:t>
            </a:r>
            <a:endParaRPr kumimoji="1" lang="en-US" sz="1800" spc="0" dirty="0">
              <a:solidFill>
                <a:prstClr val="black"/>
              </a:solidFill>
              <a:latin typeface="Calibri"/>
              <a:ea typeface="+mn-ea"/>
              <a:cs typeface="+mn-cs"/>
            </a:endParaRPr>
          </a:p>
        </p:txBody>
      </p:sp>
      <p:sp>
        <p:nvSpPr>
          <p:cNvPr id="3" name="Content Placeholder 2">
            <a:extLst>
              <a:ext uri="{FF2B5EF4-FFF2-40B4-BE49-F238E27FC236}">
                <a16:creationId xmlns:a16="http://schemas.microsoft.com/office/drawing/2014/main" id="{5E1E5CB6-C350-4ECB-A3B5-8E9F316D3108}"/>
              </a:ext>
            </a:extLst>
          </p:cNvPr>
          <p:cNvSpPr>
            <a:spLocks noGrp="1"/>
          </p:cNvSpPr>
          <p:nvPr>
            <p:ph idx="1"/>
          </p:nvPr>
        </p:nvSpPr>
        <p:spPr>
          <a:xfrm>
            <a:off x="4056602" y="4614863"/>
            <a:ext cx="3626168" cy="1504653"/>
          </a:xfrm>
        </p:spPr>
        <p:txBody>
          <a:bodyPr/>
          <a:lstStyle/>
          <a:p>
            <a:r>
              <a:rPr lang="en-US" dirty="0">
                <a:highlight>
                  <a:srgbClr val="FFFF00"/>
                </a:highlight>
              </a:rPr>
              <a:t>INSERT TABLE(S) HERE</a:t>
            </a:r>
          </a:p>
        </p:txBody>
      </p:sp>
      <p:grpSp>
        <p:nvGrpSpPr>
          <p:cNvPr id="4" name="Group 3">
            <a:extLst>
              <a:ext uri="{FF2B5EF4-FFF2-40B4-BE49-F238E27FC236}">
                <a16:creationId xmlns:a16="http://schemas.microsoft.com/office/drawing/2014/main" id="{50A03C8B-B8E8-4032-B5CE-0B592292DD54}"/>
              </a:ext>
            </a:extLst>
          </p:cNvPr>
          <p:cNvGrpSpPr/>
          <p:nvPr/>
        </p:nvGrpSpPr>
        <p:grpSpPr>
          <a:xfrm>
            <a:off x="10134600" y="8610600"/>
            <a:ext cx="1008836" cy="380907"/>
            <a:chOff x="8067973" y="6281957"/>
            <a:chExt cx="918929" cy="406235"/>
          </a:xfrm>
        </p:grpSpPr>
        <p:pic>
          <p:nvPicPr>
            <p:cNvPr id="5" name="Picture 4">
              <a:extLst>
                <a:ext uri="{FF2B5EF4-FFF2-40B4-BE49-F238E27FC236}">
                  <a16:creationId xmlns:a16="http://schemas.microsoft.com/office/drawing/2014/main" id="{B44A6ECF-C0B2-416D-ADF5-35B1364BC2A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6" name="TextBox 5">
              <a:extLst>
                <a:ext uri="{FF2B5EF4-FFF2-40B4-BE49-F238E27FC236}">
                  <a16:creationId xmlns:a16="http://schemas.microsoft.com/office/drawing/2014/main" id="{4EBD0938-666E-4B6E-B5E6-BB1FB6352C9B}"/>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12" name="Picture 11" descr="Table&#10;&#10;Description automatically generated">
            <a:extLst>
              <a:ext uri="{FF2B5EF4-FFF2-40B4-BE49-F238E27FC236}">
                <a16:creationId xmlns:a16="http://schemas.microsoft.com/office/drawing/2014/main" id="{2EB418DB-B039-C281-CD33-BE5393E87953}"/>
              </a:ext>
            </a:extLst>
          </p:cNvPr>
          <p:cNvPicPr>
            <a:picLocks noChangeAspect="1"/>
          </p:cNvPicPr>
          <p:nvPr/>
        </p:nvPicPr>
        <p:blipFill rotWithShape="1">
          <a:blip r:embed="rId3">
            <a:extLst>
              <a:ext uri="{28A0092B-C50C-407E-A947-70E740481C1C}">
                <a14:useLocalDpi xmlns:a14="http://schemas.microsoft.com/office/drawing/2010/main" val="0"/>
              </a:ext>
            </a:extLst>
          </a:blip>
          <a:srcRect l="3627" t="3333" r="3627" b="60833"/>
          <a:stretch/>
        </p:blipFill>
        <p:spPr>
          <a:xfrm>
            <a:off x="381000" y="1295400"/>
            <a:ext cx="11668128" cy="5834063"/>
          </a:xfrm>
          <a:prstGeom prst="rect">
            <a:avLst/>
          </a:prstGeom>
        </p:spPr>
      </p:pic>
    </p:spTree>
    <p:extLst>
      <p:ext uri="{BB962C8B-B14F-4D97-AF65-F5344CB8AC3E}">
        <p14:creationId xmlns:p14="http://schemas.microsoft.com/office/powerpoint/2010/main" val="41864697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625EF-C4BF-47F4-AFEC-26AE21312243}"/>
              </a:ext>
            </a:extLst>
          </p:cNvPr>
          <p:cNvSpPr>
            <a:spLocks noGrp="1"/>
          </p:cNvSpPr>
          <p:nvPr>
            <p:ph type="title"/>
          </p:nvPr>
        </p:nvSpPr>
        <p:spPr>
          <a:xfrm>
            <a:off x="762001" y="152400"/>
            <a:ext cx="10302416" cy="800100"/>
          </a:xfrm>
        </p:spPr>
        <p:txBody>
          <a:bodyPr>
            <a:noAutofit/>
          </a:bodyPr>
          <a:lstStyle/>
          <a:p>
            <a:pPr algn="ctr" defTabSz="385772" eaLnBrk="0" fontAlgn="base" hangingPunct="0">
              <a:lnSpc>
                <a:spcPct val="100000"/>
              </a:lnSpc>
              <a:spcAft>
                <a:spcPct val="0"/>
              </a:spcAft>
              <a:defRPr/>
            </a:pPr>
            <a:r>
              <a:rPr kumimoji="1" lang="en-US" sz="2400" spc="0" dirty="0">
                <a:solidFill>
                  <a:prstClr val="black"/>
                </a:solidFill>
                <a:latin typeface="Calibri"/>
                <a:ea typeface="+mn-ea"/>
                <a:cs typeface="+mn-cs"/>
              </a:rPr>
              <a:t>City of Ennis</a:t>
            </a:r>
            <a:br>
              <a:rPr kumimoji="1" lang="en-US" sz="2400" spc="0" dirty="0">
                <a:solidFill>
                  <a:prstClr val="black"/>
                </a:solidFill>
                <a:latin typeface="Calibri"/>
                <a:ea typeface="+mn-ea"/>
                <a:cs typeface="+mn-cs"/>
              </a:rPr>
            </a:br>
            <a:r>
              <a:rPr kumimoji="1" lang="en-US" sz="2400" spc="0" dirty="0">
                <a:solidFill>
                  <a:prstClr val="black"/>
                </a:solidFill>
                <a:latin typeface="Calibri"/>
                <a:ea typeface="+mn-ea"/>
                <a:cs typeface="+mn-cs"/>
              </a:rPr>
              <a:t>Voting Age Population For Current Wards Using 2020 Census Data</a:t>
            </a:r>
            <a:endParaRPr kumimoji="1" lang="en-US" sz="1800" spc="0" dirty="0">
              <a:solidFill>
                <a:prstClr val="black"/>
              </a:solidFill>
              <a:latin typeface="Calibri"/>
              <a:ea typeface="+mn-ea"/>
              <a:cs typeface="+mn-cs"/>
            </a:endParaRPr>
          </a:p>
        </p:txBody>
      </p:sp>
      <p:sp>
        <p:nvSpPr>
          <p:cNvPr id="3" name="Content Placeholder 2">
            <a:extLst>
              <a:ext uri="{FF2B5EF4-FFF2-40B4-BE49-F238E27FC236}">
                <a16:creationId xmlns:a16="http://schemas.microsoft.com/office/drawing/2014/main" id="{5E1E5CB6-C350-4ECB-A3B5-8E9F316D3108}"/>
              </a:ext>
            </a:extLst>
          </p:cNvPr>
          <p:cNvSpPr>
            <a:spLocks noGrp="1"/>
          </p:cNvSpPr>
          <p:nvPr>
            <p:ph idx="1"/>
          </p:nvPr>
        </p:nvSpPr>
        <p:spPr>
          <a:xfrm>
            <a:off x="4056602" y="4614863"/>
            <a:ext cx="3626168" cy="1504653"/>
          </a:xfrm>
        </p:spPr>
        <p:txBody>
          <a:bodyPr/>
          <a:lstStyle/>
          <a:p>
            <a:r>
              <a:rPr lang="en-US" dirty="0">
                <a:highlight>
                  <a:srgbClr val="FFFF00"/>
                </a:highlight>
              </a:rPr>
              <a:t>INSERT TABLE(S) HERE</a:t>
            </a:r>
          </a:p>
        </p:txBody>
      </p:sp>
      <p:grpSp>
        <p:nvGrpSpPr>
          <p:cNvPr id="4" name="Group 3">
            <a:extLst>
              <a:ext uri="{FF2B5EF4-FFF2-40B4-BE49-F238E27FC236}">
                <a16:creationId xmlns:a16="http://schemas.microsoft.com/office/drawing/2014/main" id="{50A03C8B-B8E8-4032-B5CE-0B592292DD54}"/>
              </a:ext>
            </a:extLst>
          </p:cNvPr>
          <p:cNvGrpSpPr/>
          <p:nvPr/>
        </p:nvGrpSpPr>
        <p:grpSpPr>
          <a:xfrm>
            <a:off x="10055581" y="8587177"/>
            <a:ext cx="1008836" cy="380907"/>
            <a:chOff x="8067973" y="6281957"/>
            <a:chExt cx="918929" cy="406235"/>
          </a:xfrm>
        </p:grpSpPr>
        <p:pic>
          <p:nvPicPr>
            <p:cNvPr id="5" name="Picture 4">
              <a:extLst>
                <a:ext uri="{FF2B5EF4-FFF2-40B4-BE49-F238E27FC236}">
                  <a16:creationId xmlns:a16="http://schemas.microsoft.com/office/drawing/2014/main" id="{B44A6ECF-C0B2-416D-ADF5-35B1364BC2A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6" name="TextBox 5">
              <a:extLst>
                <a:ext uri="{FF2B5EF4-FFF2-40B4-BE49-F238E27FC236}">
                  <a16:creationId xmlns:a16="http://schemas.microsoft.com/office/drawing/2014/main" id="{4EBD0938-666E-4B6E-B5E6-BB1FB6352C9B}"/>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13" name="Picture 12" descr="Table&#10;&#10;Description automatically generated">
            <a:extLst>
              <a:ext uri="{FF2B5EF4-FFF2-40B4-BE49-F238E27FC236}">
                <a16:creationId xmlns:a16="http://schemas.microsoft.com/office/drawing/2014/main" id="{3C4D2CE7-372B-329D-C892-53393FB4D931}"/>
              </a:ext>
            </a:extLst>
          </p:cNvPr>
          <p:cNvPicPr>
            <a:picLocks noChangeAspect="1"/>
          </p:cNvPicPr>
          <p:nvPr/>
        </p:nvPicPr>
        <p:blipFill rotWithShape="1">
          <a:blip r:embed="rId3">
            <a:extLst>
              <a:ext uri="{28A0092B-C50C-407E-A947-70E740481C1C}">
                <a14:useLocalDpi xmlns:a14="http://schemas.microsoft.com/office/drawing/2010/main" val="0"/>
              </a:ext>
            </a:extLst>
          </a:blip>
          <a:srcRect l="3627" t="3334" r="3627" b="63333"/>
          <a:stretch/>
        </p:blipFill>
        <p:spPr>
          <a:xfrm>
            <a:off x="207419" y="1394613"/>
            <a:ext cx="11777162" cy="5477749"/>
          </a:xfrm>
          <a:prstGeom prst="rect">
            <a:avLst/>
          </a:prstGeom>
        </p:spPr>
      </p:pic>
    </p:spTree>
    <p:extLst>
      <p:ext uri="{BB962C8B-B14F-4D97-AF65-F5344CB8AC3E}">
        <p14:creationId xmlns:p14="http://schemas.microsoft.com/office/powerpoint/2010/main" val="64618750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0772-2E52-4E40-90AC-5AEA2288538A}"/>
              </a:ext>
            </a:extLst>
          </p:cNvPr>
          <p:cNvSpPr>
            <a:spLocks noGrp="1"/>
          </p:cNvSpPr>
          <p:nvPr>
            <p:ph type="title"/>
          </p:nvPr>
        </p:nvSpPr>
        <p:spPr>
          <a:xfrm>
            <a:off x="609600" y="228600"/>
            <a:ext cx="3664744" cy="385763"/>
          </a:xfrm>
        </p:spPr>
        <p:txBody>
          <a:bodyPr>
            <a:noAutofit/>
          </a:bodyPr>
          <a:lstStyle/>
          <a:p>
            <a:r>
              <a:rPr lang="en-US" sz="3200" dirty="0">
                <a:solidFill>
                  <a:schemeClr val="tx1"/>
                </a:solidFill>
                <a:latin typeface="Calibri" panose="020F0502020204030204" pitchFamily="34" charset="0"/>
                <a:cs typeface="Calibri" panose="020F0502020204030204" pitchFamily="34" charset="0"/>
              </a:rPr>
              <a:t>Thematic Maps</a:t>
            </a:r>
          </a:p>
        </p:txBody>
      </p:sp>
      <p:grpSp>
        <p:nvGrpSpPr>
          <p:cNvPr id="3" name="Group 2">
            <a:extLst>
              <a:ext uri="{FF2B5EF4-FFF2-40B4-BE49-F238E27FC236}">
                <a16:creationId xmlns:a16="http://schemas.microsoft.com/office/drawing/2014/main" id="{B89C8D16-633E-44D6-86B2-DFCE245DF537}"/>
              </a:ext>
            </a:extLst>
          </p:cNvPr>
          <p:cNvGrpSpPr/>
          <p:nvPr/>
        </p:nvGrpSpPr>
        <p:grpSpPr>
          <a:xfrm>
            <a:off x="10134600" y="8686800"/>
            <a:ext cx="1008836" cy="380907"/>
            <a:chOff x="8067973" y="6281957"/>
            <a:chExt cx="918929" cy="406235"/>
          </a:xfrm>
        </p:grpSpPr>
        <p:pic>
          <p:nvPicPr>
            <p:cNvPr id="4" name="Picture 3">
              <a:extLst>
                <a:ext uri="{FF2B5EF4-FFF2-40B4-BE49-F238E27FC236}">
                  <a16:creationId xmlns:a16="http://schemas.microsoft.com/office/drawing/2014/main" id="{5DD2F56C-9E4A-4105-9BA4-029857DDBA6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5" name="TextBox 4">
              <a:extLst>
                <a:ext uri="{FF2B5EF4-FFF2-40B4-BE49-F238E27FC236}">
                  <a16:creationId xmlns:a16="http://schemas.microsoft.com/office/drawing/2014/main" id="{90E9F05B-C895-408C-9E1F-92D4A0894249}"/>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9" name="Picture 8" descr="Diagram&#10;&#10;Description automatically generated">
            <a:extLst>
              <a:ext uri="{FF2B5EF4-FFF2-40B4-BE49-F238E27FC236}">
                <a16:creationId xmlns:a16="http://schemas.microsoft.com/office/drawing/2014/main" id="{4D79A012-8409-DA7A-B180-6688F86B84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7529"/>
            <a:ext cx="12192000" cy="7888941"/>
          </a:xfrm>
          <a:prstGeom prst="rect">
            <a:avLst/>
          </a:prstGeom>
        </p:spPr>
      </p:pic>
    </p:spTree>
    <p:extLst>
      <p:ext uri="{BB962C8B-B14F-4D97-AF65-F5344CB8AC3E}">
        <p14:creationId xmlns:p14="http://schemas.microsoft.com/office/powerpoint/2010/main" val="25445686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0772-2E52-4E40-90AC-5AEA2288538A}"/>
              </a:ext>
            </a:extLst>
          </p:cNvPr>
          <p:cNvSpPr>
            <a:spLocks noGrp="1"/>
          </p:cNvSpPr>
          <p:nvPr>
            <p:ph type="title"/>
          </p:nvPr>
        </p:nvSpPr>
        <p:spPr>
          <a:xfrm>
            <a:off x="609600" y="228600"/>
            <a:ext cx="3664744" cy="385763"/>
          </a:xfrm>
        </p:spPr>
        <p:txBody>
          <a:bodyPr>
            <a:noAutofit/>
          </a:bodyPr>
          <a:lstStyle/>
          <a:p>
            <a:r>
              <a:rPr lang="en-US" sz="2800" dirty="0">
                <a:solidFill>
                  <a:schemeClr val="tx1"/>
                </a:solidFill>
                <a:latin typeface="Calibri" panose="020F0502020204030204" pitchFamily="34" charset="0"/>
                <a:cs typeface="Calibri" panose="020F0502020204030204" pitchFamily="34" charset="0"/>
              </a:rPr>
              <a:t>Thematic Maps</a:t>
            </a:r>
          </a:p>
        </p:txBody>
      </p:sp>
      <p:grpSp>
        <p:nvGrpSpPr>
          <p:cNvPr id="3" name="Group 2">
            <a:extLst>
              <a:ext uri="{FF2B5EF4-FFF2-40B4-BE49-F238E27FC236}">
                <a16:creationId xmlns:a16="http://schemas.microsoft.com/office/drawing/2014/main" id="{153CA801-A024-4F5F-BF0F-DD8E5F202ACD}"/>
              </a:ext>
            </a:extLst>
          </p:cNvPr>
          <p:cNvGrpSpPr/>
          <p:nvPr/>
        </p:nvGrpSpPr>
        <p:grpSpPr>
          <a:xfrm>
            <a:off x="10058400" y="8686800"/>
            <a:ext cx="1008836" cy="380907"/>
            <a:chOff x="8067973" y="6281957"/>
            <a:chExt cx="918929" cy="406235"/>
          </a:xfrm>
        </p:grpSpPr>
        <p:pic>
          <p:nvPicPr>
            <p:cNvPr id="4" name="Picture 3">
              <a:extLst>
                <a:ext uri="{FF2B5EF4-FFF2-40B4-BE49-F238E27FC236}">
                  <a16:creationId xmlns:a16="http://schemas.microsoft.com/office/drawing/2014/main" id="{6D3448EF-3EED-4A25-9DAD-3067CE60FB4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5" name="TextBox 4">
              <a:extLst>
                <a:ext uri="{FF2B5EF4-FFF2-40B4-BE49-F238E27FC236}">
                  <a16:creationId xmlns:a16="http://schemas.microsoft.com/office/drawing/2014/main" id="{61CA08C9-8F26-48EC-B0D8-26EED583B8DC}"/>
                </a:ext>
              </a:extLst>
            </p:cNvPr>
            <p:cNvSpPr txBox="1"/>
            <p:nvPr/>
          </p:nvSpPr>
          <p:spPr>
            <a:xfrm>
              <a:off x="8316901" y="6281957"/>
              <a:ext cx="425194"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pic>
        <p:nvPicPr>
          <p:cNvPr id="9" name="Picture 8" descr="Diagram, engineering drawing&#10;&#10;Description automatically generated">
            <a:extLst>
              <a:ext uri="{FF2B5EF4-FFF2-40B4-BE49-F238E27FC236}">
                <a16:creationId xmlns:a16="http://schemas.microsoft.com/office/drawing/2014/main" id="{F3693028-8070-A191-E3AF-BF77B8C8CE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7529"/>
            <a:ext cx="12192000" cy="7888941"/>
          </a:xfrm>
          <a:prstGeom prst="rect">
            <a:avLst/>
          </a:prstGeom>
        </p:spPr>
      </p:pic>
    </p:spTree>
    <p:extLst>
      <p:ext uri="{BB962C8B-B14F-4D97-AF65-F5344CB8AC3E}">
        <p14:creationId xmlns:p14="http://schemas.microsoft.com/office/powerpoint/2010/main" val="284756184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0772-2E52-4E40-90AC-5AEA2288538A}"/>
              </a:ext>
            </a:extLst>
          </p:cNvPr>
          <p:cNvSpPr>
            <a:spLocks noGrp="1"/>
          </p:cNvSpPr>
          <p:nvPr>
            <p:ph type="title"/>
          </p:nvPr>
        </p:nvSpPr>
        <p:spPr>
          <a:xfrm>
            <a:off x="4243197" y="713438"/>
            <a:ext cx="3705606" cy="1298448"/>
          </a:xfrm>
        </p:spPr>
        <p:txBody>
          <a:bodyPr>
            <a:normAutofit/>
          </a:bodyPr>
          <a:lstStyle/>
          <a:p>
            <a:pPr algn="ctr"/>
            <a:r>
              <a:rPr lang="en-US" sz="5400" dirty="0">
                <a:solidFill>
                  <a:schemeClr val="tx1"/>
                </a:solidFill>
                <a:latin typeface="Calibri" panose="020F0502020204030204" pitchFamily="34" charset="0"/>
                <a:cs typeface="Calibri" panose="020F0502020204030204" pitchFamily="34" charset="0"/>
              </a:rPr>
              <a:t>Questions</a:t>
            </a:r>
          </a:p>
        </p:txBody>
      </p:sp>
      <p:pic>
        <p:nvPicPr>
          <p:cNvPr id="5" name="Picture 4" descr="A picture containing chart&#10;&#10;Description automatically generated">
            <a:extLst>
              <a:ext uri="{FF2B5EF4-FFF2-40B4-BE49-F238E27FC236}">
                <a16:creationId xmlns:a16="http://schemas.microsoft.com/office/drawing/2014/main" id="{7267BF91-09AD-4FF6-A153-B3C5E5AD975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06536" y="2014695"/>
            <a:ext cx="9201349" cy="6134233"/>
          </a:xfrm>
          <a:prstGeom prst="rect">
            <a:avLst/>
          </a:prstGeom>
        </p:spPr>
      </p:pic>
      <p:sp>
        <p:nvSpPr>
          <p:cNvPr id="6" name="TextBox 5">
            <a:extLst>
              <a:ext uri="{FF2B5EF4-FFF2-40B4-BE49-F238E27FC236}">
                <a16:creationId xmlns:a16="http://schemas.microsoft.com/office/drawing/2014/main" id="{B59CFA9F-6CF2-4253-9458-DE6D96A21E51}"/>
              </a:ext>
            </a:extLst>
          </p:cNvPr>
          <p:cNvSpPr txBox="1"/>
          <p:nvPr/>
        </p:nvSpPr>
        <p:spPr>
          <a:xfrm>
            <a:off x="609600" y="8773103"/>
            <a:ext cx="4389120" cy="246221"/>
          </a:xfrm>
          <a:prstGeom prst="rect">
            <a:avLst/>
          </a:prstGeom>
          <a:noFill/>
        </p:spPr>
        <p:txBody>
          <a:bodyPr wrap="square" rtlCol="0">
            <a:spAutoFit/>
          </a:bodyPr>
          <a:lstStyle/>
          <a:p>
            <a:r>
              <a:rPr lang="en-US" sz="1000" dirty="0">
                <a:hlinkClick r:id="rId5" tooltip="https://owl.excelsior.edu/writing-process/prewriting-strategies/prewriting-strategies-asking-defining-questions/"/>
              </a:rPr>
              <a:t>This Photo</a:t>
            </a:r>
            <a:r>
              <a:rPr lang="en-US" sz="1000" dirty="0"/>
              <a:t> by Unknown Author is licensed under </a:t>
            </a:r>
            <a:r>
              <a:rPr lang="en-US" sz="1000" dirty="0">
                <a:hlinkClick r:id="rId6" tooltip="https://creativecommons.org/licenses/by/3.0/"/>
              </a:rPr>
              <a:t>CC BY</a:t>
            </a:r>
            <a:endParaRPr lang="en-US" sz="1000" dirty="0"/>
          </a:p>
        </p:txBody>
      </p:sp>
      <p:grpSp>
        <p:nvGrpSpPr>
          <p:cNvPr id="7" name="Group 6">
            <a:extLst>
              <a:ext uri="{FF2B5EF4-FFF2-40B4-BE49-F238E27FC236}">
                <a16:creationId xmlns:a16="http://schemas.microsoft.com/office/drawing/2014/main" id="{FD8DAABC-E27D-49FC-B9A9-D9A459F8EFCC}"/>
              </a:ext>
            </a:extLst>
          </p:cNvPr>
          <p:cNvGrpSpPr/>
          <p:nvPr/>
        </p:nvGrpSpPr>
        <p:grpSpPr>
          <a:xfrm>
            <a:off x="10134600" y="8610600"/>
            <a:ext cx="1008837" cy="380896"/>
            <a:chOff x="8067973" y="6281968"/>
            <a:chExt cx="918929" cy="406224"/>
          </a:xfrm>
        </p:grpSpPr>
        <p:pic>
          <p:nvPicPr>
            <p:cNvPr id="8" name="Picture 7">
              <a:extLst>
                <a:ext uri="{FF2B5EF4-FFF2-40B4-BE49-F238E27FC236}">
                  <a16:creationId xmlns:a16="http://schemas.microsoft.com/office/drawing/2014/main" id="{5EB3523D-77CC-49CA-8BB1-3DD7D1F5A04C}"/>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9" name="TextBox 8">
              <a:extLst>
                <a:ext uri="{FF2B5EF4-FFF2-40B4-BE49-F238E27FC236}">
                  <a16:creationId xmlns:a16="http://schemas.microsoft.com/office/drawing/2014/main" id="{A7813D59-D6A2-4F46-A4C2-916F5FF213A6}"/>
                </a:ext>
              </a:extLst>
            </p:cNvPr>
            <p:cNvSpPr txBox="1"/>
            <p:nvPr/>
          </p:nvSpPr>
          <p:spPr>
            <a:xfrm>
              <a:off x="8316903" y="6281968"/>
              <a:ext cx="425193" cy="221563"/>
            </a:xfrm>
            <a:prstGeom prst="rect">
              <a:avLst/>
            </a:prstGeom>
            <a:noFill/>
          </p:spPr>
          <p:txBody>
            <a:bodyPr wrap="none" rtlCol="0">
              <a:spAutoFit/>
            </a:bodyPr>
            <a:lstStyle/>
            <a:p>
              <a:pPr defTabSz="257188" eaLnBrk="1" fontAlgn="auto" hangingPunct="1">
                <a:spcBef>
                  <a:spcPts val="0"/>
                </a:spcBef>
                <a:spcAft>
                  <a:spcPts val="0"/>
                </a:spcAft>
              </a:pPr>
              <a:r>
                <a:rPr kumimoji="0" lang="en-US" sz="750" dirty="0">
                  <a:solidFill>
                    <a:prstClr val="black"/>
                  </a:solidFill>
                  <a:latin typeface="Century Schoolbook" panose="02040604050505020304"/>
                </a:rPr>
                <a:t>©2023</a:t>
              </a:r>
            </a:p>
          </p:txBody>
        </p:sp>
      </p:grpSp>
    </p:spTree>
    <p:extLst>
      <p:ext uri="{BB962C8B-B14F-4D97-AF65-F5344CB8AC3E}">
        <p14:creationId xmlns:p14="http://schemas.microsoft.com/office/powerpoint/2010/main" val="140333024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5"/>
          <p:cNvSpPr txBox="1">
            <a:spLocks noChangeArrowheads="1"/>
          </p:cNvSpPr>
          <p:nvPr/>
        </p:nvSpPr>
        <p:spPr bwMode="auto">
          <a:xfrm>
            <a:off x="3712142" y="1356715"/>
            <a:ext cx="4767715" cy="156966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none">
            <a:spAutoFit/>
            <a:sp3d extrusionH="57150">
              <a:bevelT w="38100" h="38100"/>
            </a:sp3d>
          </a:bodyPr>
          <a:lstStyle/>
          <a:p>
            <a:pPr marL="0" marR="0" lvl="0" indent="0" algn="ctr" defTabSz="257188"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10541" cmpd="sng">
                  <a:noFill/>
                  <a:prstDash val="solid"/>
                </a:ln>
                <a:solidFill>
                  <a:prstClr val="black"/>
                </a:solidFill>
                <a:effectLst/>
                <a:uLnTx/>
                <a:uFillTx/>
                <a:latin typeface="Calibri" pitchFamily="34" charset="0"/>
                <a:ea typeface="+mn-ea"/>
                <a:cs typeface="+mn-cs"/>
              </a:rPr>
              <a:t>Ennis, Texas</a:t>
            </a:r>
          </a:p>
          <a:p>
            <a:pPr marL="0" marR="0" lvl="0" indent="0" algn="ctr" defTabSz="257188"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10541" cmpd="sng">
                  <a:noFill/>
                  <a:prstDash val="solid"/>
                </a:ln>
                <a:solidFill>
                  <a:prstClr val="black"/>
                </a:solidFill>
                <a:effectLst/>
                <a:uLnTx/>
                <a:uFillTx/>
                <a:latin typeface="Calibri" pitchFamily="34" charset="0"/>
                <a:ea typeface="+mn-ea"/>
                <a:cs typeface="+mn-cs"/>
              </a:rPr>
              <a:t>2023 Redistricting</a:t>
            </a:r>
            <a:endParaRPr kumimoji="0" lang="ru-RU" sz="4800" b="1" i="0" u="none" strike="noStrike" kern="1200" cap="none" spc="0" normalizeH="0" baseline="0" noProof="0" dirty="0">
              <a:ln w="10541" cmpd="sng">
                <a:noFill/>
                <a:prstDash val="solid"/>
              </a:ln>
              <a:solidFill>
                <a:prstClr val="black"/>
              </a:solidFill>
              <a:effectLst/>
              <a:uLnTx/>
              <a:uFillTx/>
              <a:latin typeface="Calibri" pitchFamily="34" charset="0"/>
              <a:ea typeface="+mn-ea"/>
              <a:cs typeface="+mn-cs"/>
            </a:endParaRPr>
          </a:p>
        </p:txBody>
      </p:sp>
      <p:sp>
        <p:nvSpPr>
          <p:cNvPr id="8" name="TextBox 7"/>
          <p:cNvSpPr txBox="1"/>
          <p:nvPr/>
        </p:nvSpPr>
        <p:spPr>
          <a:xfrm>
            <a:off x="3178598" y="6611435"/>
            <a:ext cx="6248400" cy="1920526"/>
          </a:xfrm>
          <a:prstGeom prst="rect">
            <a:avLst/>
          </a:prstGeom>
          <a:solidFill>
            <a:schemeClr val="bg1"/>
          </a:solidFill>
          <a:ln>
            <a:noFill/>
          </a:ln>
          <a:effectLst>
            <a:softEdge rad="31750"/>
          </a:effectLst>
          <a:scene3d>
            <a:camera prst="orthographicFront">
              <a:rot lat="0" lon="0" rev="0"/>
            </a:camera>
            <a:lightRig rig="chilly" dir="t">
              <a:rot lat="0" lon="0" rev="18480000"/>
            </a:lightRig>
          </a:scene3d>
          <a:sp3d prstMaterial="clear"/>
        </p:spPr>
        <p:txBody>
          <a:bodyPr wrap="square">
            <a:spAutoFit/>
          </a:bodyPr>
          <a:lstStyle/>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BICKERSTAFF HEATH DELGADO ACOSTA LLP</a:t>
            </a:r>
          </a:p>
          <a:p>
            <a:pPr marL="0" marR="0" lvl="0" indent="0" algn="ctr" defTabSz="257188" rtl="0" eaLnBrk="1" fontAlgn="auto" latinLnBrk="0" hangingPunct="1">
              <a:lnSpc>
                <a:spcPct val="90000"/>
              </a:lnSpc>
              <a:spcBef>
                <a:spcPts val="0"/>
              </a:spcBef>
              <a:spcAft>
                <a:spcPts val="0"/>
              </a:spcAft>
              <a:buClrTx/>
              <a:buSzTx/>
              <a:buFontTx/>
              <a:buNone/>
              <a:tabLst/>
              <a:defRPr/>
            </a:pPr>
            <a:endParaRPr kumimoji="0" lang="en-US" sz="2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3711 S. </a:t>
            </a:r>
            <a:r>
              <a:rPr kumimoji="0" lang="en-US" sz="1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MoPac</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Expressway</a:t>
            </a:r>
          </a:p>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Building One, Suite 300</a:t>
            </a:r>
          </a:p>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Austin, Texas 78746</a:t>
            </a:r>
          </a:p>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(512) 472-8021</a:t>
            </a: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257188"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257188"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www.bickerstaff.com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itchFamily="2" charset="2"/>
              </a:rPr>
              <a:t>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Monotype Sorts" pitchFamily="2" charset="2"/>
              </a:rPr>
              <a:t> www.votinglaw.com</a:t>
            </a:r>
          </a:p>
        </p:txBody>
      </p:sp>
      <p:sp>
        <p:nvSpPr>
          <p:cNvPr id="2" name="Rectangle 1">
            <a:extLst>
              <a:ext uri="{FF2B5EF4-FFF2-40B4-BE49-F238E27FC236}">
                <a16:creationId xmlns:a16="http://schemas.microsoft.com/office/drawing/2014/main" id="{707DAA3C-807B-4F0D-8F18-FDC58B266B0C}"/>
              </a:ext>
            </a:extLst>
          </p:cNvPr>
          <p:cNvSpPr/>
          <p:nvPr/>
        </p:nvSpPr>
        <p:spPr>
          <a:xfrm>
            <a:off x="3495815" y="3536860"/>
            <a:ext cx="5140190" cy="2070280"/>
          </a:xfrm>
          <a:prstGeom prst="rect">
            <a:avLst/>
          </a:prstGeom>
          <a:noFill/>
        </p:spPr>
        <p:txBody>
          <a:bodyPr wrap="none" lIns="38576" tIns="19289" rIns="38576" bIns="19289">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257188"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rgbClr val="A28E6A"/>
                </a:solidFill>
                <a:effectLst/>
                <a:uLnTx/>
                <a:uFillTx/>
                <a:latin typeface="Century Schoolbook" panose="02040604050505020304"/>
                <a:ea typeface="+mn-ea"/>
                <a:cs typeface="+mn-cs"/>
              </a:rPr>
              <a:t>Initial </a:t>
            </a:r>
          </a:p>
          <a:p>
            <a:pPr marL="0" marR="0" lvl="0" indent="0" algn="ctr" defTabSz="257188"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rgbClr val="A28E6A"/>
                </a:solidFill>
                <a:effectLst/>
                <a:uLnTx/>
                <a:uFillTx/>
                <a:latin typeface="Century Schoolbook" panose="02040604050505020304"/>
                <a:ea typeface="+mn-ea"/>
                <a:cs typeface="+mn-cs"/>
              </a:rPr>
              <a:t>Assessment</a:t>
            </a:r>
          </a:p>
        </p:txBody>
      </p:sp>
      <p:grpSp>
        <p:nvGrpSpPr>
          <p:cNvPr id="5" name="Group 4">
            <a:extLst>
              <a:ext uri="{FF2B5EF4-FFF2-40B4-BE49-F238E27FC236}">
                <a16:creationId xmlns:a16="http://schemas.microsoft.com/office/drawing/2014/main" id="{0E626C34-7C27-4EE8-B99E-56582A843D78}"/>
              </a:ext>
            </a:extLst>
          </p:cNvPr>
          <p:cNvGrpSpPr/>
          <p:nvPr/>
        </p:nvGrpSpPr>
        <p:grpSpPr>
          <a:xfrm>
            <a:off x="5715000" y="8382000"/>
            <a:ext cx="1295400" cy="609600"/>
            <a:chOff x="8067973" y="6281957"/>
            <a:chExt cx="918929" cy="406235"/>
          </a:xfrm>
        </p:grpSpPr>
        <p:pic>
          <p:nvPicPr>
            <p:cNvPr id="6" name="Picture 5">
              <a:extLst>
                <a:ext uri="{FF2B5EF4-FFF2-40B4-BE49-F238E27FC236}">
                  <a16:creationId xmlns:a16="http://schemas.microsoft.com/office/drawing/2014/main" id="{1E7FF488-902C-4165-A4B8-B4C29CBF99B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7973" y="6484623"/>
              <a:ext cx="918929" cy="203569"/>
            </a:xfrm>
            <a:prstGeom prst="rect">
              <a:avLst/>
            </a:prstGeom>
          </p:spPr>
        </p:pic>
        <p:sp>
          <p:nvSpPr>
            <p:cNvPr id="7" name="TextBox 6">
              <a:extLst>
                <a:ext uri="{FF2B5EF4-FFF2-40B4-BE49-F238E27FC236}">
                  <a16:creationId xmlns:a16="http://schemas.microsoft.com/office/drawing/2014/main" id="{C49BA8B7-7925-42DC-A2C1-8CE0FDCAD364}"/>
                </a:ext>
              </a:extLst>
            </p:cNvPr>
            <p:cNvSpPr txBox="1"/>
            <p:nvPr/>
          </p:nvSpPr>
          <p:spPr>
            <a:xfrm>
              <a:off x="8316901" y="6281957"/>
              <a:ext cx="493839" cy="270766"/>
            </a:xfrm>
            <a:prstGeom prst="rect">
              <a:avLst/>
            </a:prstGeom>
            <a:noFill/>
          </p:spPr>
          <p:txBody>
            <a:bodyPr wrap="none" rtlCol="0">
              <a:spAutoFit/>
            </a:bodyPr>
            <a:lstStyle/>
            <a:p>
              <a:pPr marL="0" marR="0" lvl="0" indent="0" algn="l" defTabSz="25718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entury Schoolbook" panose="02040604050505020304"/>
                  <a:ea typeface="+mn-ea"/>
                  <a:cs typeface="+mn-cs"/>
                </a:rPr>
                <a:t>©2023</a:t>
              </a:r>
            </a:p>
          </p:txBody>
        </p:sp>
      </p:grpSp>
      <p:pic>
        <p:nvPicPr>
          <p:cNvPr id="3" name="Picture 2" descr="Text&#10;&#10;Description automatically generated">
            <a:extLst>
              <a:ext uri="{FF2B5EF4-FFF2-40B4-BE49-F238E27FC236}">
                <a16:creationId xmlns:a16="http://schemas.microsoft.com/office/drawing/2014/main" id="{EA674107-5086-711D-EB3E-FA1755B287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7404" y="134597"/>
            <a:ext cx="2355191" cy="1067957"/>
          </a:xfrm>
          <a:prstGeom prst="rect">
            <a:avLst/>
          </a:prstGeom>
        </p:spPr>
      </p:pic>
    </p:spTree>
    <p:extLst>
      <p:ext uri="{BB962C8B-B14F-4D97-AF65-F5344CB8AC3E}">
        <p14:creationId xmlns:p14="http://schemas.microsoft.com/office/powerpoint/2010/main" val="78385412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57"/>
</p:tagLst>
</file>

<file path=ppt/theme/theme1.xml><?xml version="1.0" encoding="utf-8"?>
<a:theme xmlns:a="http://schemas.openxmlformats.org/drawingml/2006/main" name="View">
  <a:themeElements>
    <a:clrScheme name="Custom 3">
      <a:dk1>
        <a:sysClr val="windowText" lastClr="000000"/>
      </a:dk1>
      <a:lt1>
        <a:sysClr val="window" lastClr="FFFFFF"/>
      </a:lt1>
      <a:dk2>
        <a:srgbClr val="696464"/>
      </a:dk2>
      <a:lt2>
        <a:srgbClr val="E9E5DC"/>
      </a:lt2>
      <a:accent1>
        <a:srgbClr val="8ED6A4"/>
      </a:accent1>
      <a:accent2>
        <a:srgbClr val="00CC99"/>
      </a:accent2>
      <a:accent3>
        <a:srgbClr val="A28E6A"/>
      </a:accent3>
      <a:accent4>
        <a:srgbClr val="FFEFC1"/>
      </a:accent4>
      <a:accent5>
        <a:srgbClr val="F4CDC9"/>
      </a:accent5>
      <a:accent6>
        <a:srgbClr val="8ED6A4"/>
      </a:accent6>
      <a:hlink>
        <a:srgbClr val="F9D8CD"/>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CITY - Redist 2021 - IA - Initial Assessment meeting - PowerPoint - swf 082421 smcc 090721 - template 4876-0323-3566 v.1.pptx" id="{46E02D2E-8554-4854-BFD6-33A7229883EA}" vid="{008F2747-7A01-48BA-ACD0-D7DBA35C07F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1396</Words>
  <Application>Microsoft Office PowerPoint</Application>
  <PresentationFormat>Custom</PresentationFormat>
  <Paragraphs>217</Paragraphs>
  <Slides>21</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Wingdings</vt:lpstr>
      <vt:lpstr>Garamond</vt:lpstr>
      <vt:lpstr>Wingdings 2</vt:lpstr>
      <vt:lpstr>Times New Roman</vt:lpstr>
      <vt:lpstr>Century Schoolbook</vt:lpstr>
      <vt:lpstr>Arial</vt:lpstr>
      <vt:lpstr>Calibri</vt:lpstr>
      <vt:lpstr>Calisto MT</vt:lpstr>
      <vt:lpstr>View</vt:lpstr>
      <vt:lpstr>PowerPoint Presentation</vt:lpstr>
      <vt:lpstr>REDISTRICTING  Applicable Law </vt:lpstr>
      <vt:lpstr>Redistricting One Person - One Vote</vt:lpstr>
      <vt:lpstr>PowerPoint Presentation</vt:lpstr>
      <vt:lpstr>Available Census Data</vt:lpstr>
      <vt:lpstr>What Population Do You Use?</vt:lpstr>
      <vt:lpstr>Section 2 of the Voting Rights Act</vt:lpstr>
      <vt:lpstr>14th Amendment        (Shaw v. Reno) </vt:lpstr>
      <vt:lpstr>PowerPoint Presentation</vt:lpstr>
      <vt:lpstr>PowerPoint Presentation</vt:lpstr>
      <vt:lpstr>Adopt Criteria</vt:lpstr>
      <vt:lpstr>Plan Development Elements (Subject to Charter Amendment) </vt:lpstr>
      <vt:lpstr>Proposed 2023 Redistricting Timeline for City of Ennis, Texas </vt:lpstr>
      <vt:lpstr>Ennis, Texas  Benchmark  with 2020 Census Data </vt:lpstr>
      <vt:lpstr>Current Commissioner Wards</vt:lpstr>
      <vt:lpstr>City of Ennis Total Population For Current Wards Using 2020 Census Data</vt:lpstr>
      <vt:lpstr>City of Ennis Voting Age Population For Current Wards Using 2020 Census Data</vt:lpstr>
      <vt:lpstr>Thematic Maps</vt:lpstr>
      <vt:lpstr>Thematic Maps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Angie Wade</cp:lastModifiedBy>
  <cp:revision>1</cp:revision>
  <dcterms:modified xsi:type="dcterms:W3CDTF">2023-03-31T20:34:08Z</dcterms:modified>
</cp:coreProperties>
</file>